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2" r:id="rId5"/>
    <p:sldId id="287" r:id="rId6"/>
    <p:sldId id="299" r:id="rId7"/>
    <p:sldId id="302" r:id="rId8"/>
    <p:sldId id="319" r:id="rId9"/>
    <p:sldId id="321" r:id="rId10"/>
    <p:sldId id="320" r:id="rId11"/>
    <p:sldId id="322" r:id="rId12"/>
    <p:sldId id="318" r:id="rId13"/>
    <p:sldId id="311" r:id="rId14"/>
    <p:sldId id="312" r:id="rId15"/>
    <p:sldId id="313" r:id="rId16"/>
    <p:sldId id="310" r:id="rId17"/>
    <p:sldId id="303" r:id="rId18"/>
    <p:sldId id="304" r:id="rId19"/>
    <p:sldId id="314" r:id="rId20"/>
    <p:sldId id="306" r:id="rId21"/>
    <p:sldId id="307" r:id="rId22"/>
    <p:sldId id="305" r:id="rId23"/>
    <p:sldId id="309" r:id="rId24"/>
    <p:sldId id="315" r:id="rId25"/>
    <p:sldId id="317" r:id="rId26"/>
    <p:sldId id="316"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00E"/>
    <a:srgbClr val="005024"/>
    <a:srgbClr val="FF9900"/>
    <a:srgbClr val="2B505D"/>
    <a:srgbClr val="D1D8B7"/>
    <a:srgbClr val="A09D79"/>
    <a:srgbClr val="AD5C4D"/>
    <a:srgbClr val="543E35"/>
    <a:srgbClr val="637700"/>
    <a:srgbClr val="FFF4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76" d="100"/>
          <a:sy n="76" d="100"/>
        </p:scale>
        <p:origin x="534" y="7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3/4/2025</a:t>
            </a:fld>
            <a:endParaRPr lang="en-US" dirty="0"/>
          </a:p>
        </p:txBody>
      </p:sp>
      <p:sp>
        <p:nvSpPr>
          <p:cNvPr id="4" name="Footer Placeholder 3">
            <a:extLst>
              <a:ext uri="{FF2B5EF4-FFF2-40B4-BE49-F238E27FC236}">
                <a16:creationId xmlns:a16="http://schemas.microsoft.com/office/drawing/2014/main" xmlns=""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3T14:17:42.18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65174B3-22B3-4EED-8552-AE56A0727C65}" emma:medium="tactile" emma:mode="ink">
          <msink:context xmlns:msink="http://schemas.microsoft.com/ink/2010/main" type="inkDrawing" rotatedBoundingBox="11597,8127 13025,3518 13894,3788 12465,8396" semanticType="verticalRange" shapeName="Other">
            <msink:sourceLink direction="with" ref="{B9AB4468-A5C5-48A1-9325-D9D2EDCE8054}"/>
          </msink:context>
        </emma:interpretation>
      </emma:emma>
    </inkml:annotationXML>
    <inkml:trace contextRef="#ctx0" brushRef="#br0">427 4587 1027,'0'0'-7,"0"0"4,-8 7 9,8-7 8,0 0 8,-12 6 0,12-6 8,0 0 0,-13 4 2,13-4 10,0 0 5,0 0 3,-20 2-1,20-2-1,0 0-1,-16-1-1,16 1-1,0 0 4,-20-9-1,20 9-6,-17-10-2,7 0-4,-2 0 1,-2-4-8,0-4-4,0-6 2,1-1-8,-8-10 3,3-5-3,-1 0 0,4-2-7,-2-2 2,2-5 0,0 0-3,2-5-2,0-1-2,1-3 5,0 1-7,1-2 2,-1-12-3,2 16 0,1-4 1,-2 1-1,6-3 2,-3 4-2,4-4 0,2-2 0,1-1-1,2-1 2,2-2-1,0-12-1,6-1-1,-2 0-4,5 2 4,0-3-2,6-4 1,1 2-1,3-3-1,0 2-1,3-1 2,-2 5 1,4 5 0,-1 0-3,-1 5 0,0-1-2,0 1 2,-1 2 3,-1 3-1,2 4-4,-1-2 1,-4 13 3,10-11-4,-8-1 4,7 4-2,-4-3 0,5 0-1,1 2-2,4-1 4,3-1-3,6 1 3,0 0-2,5-4 1,-1 3-1,5-1 1,2 0-2,-4 0-2,1 3 5,-2-3 0,-5 8-1,0-2 0,-3 8 2,-2-4-3,-9 15-1,-2 2 2,-1 1-1,-1 2 2,-1 2-2,-4 6 4,-3 5-1,0-1 0,0 0-12,2 3 4,0 0-1,2 0 2,1 3 1,-2-3-2,4 4 1,-1-2-3,-1 8-18,-1-3-39,-1 0-41,-1 1-48,-3 4-89,-5 0-215,0 3 32</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3T14:17:45.4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9AB4468-A5C5-48A1-9325-D9D2EDCE8054}" emma:medium="tactile" emma:mode="ink">
          <msink:context xmlns:msink="http://schemas.microsoft.com/ink/2010/main" type="writingRegion" rotatedBoundingBox="25075,6167 13012,5093 13332,1497 25395,2571">
            <msink:destinationLink direction="with" ref="{165174B3-22B3-4EED-8552-AE56A0727C65}"/>
          </msink:context>
        </emma:interpretation>
      </emma:emma>
    </inkml:annotationXML>
    <inkml:traceGroup>
      <inkml:annotationXML>
        <emma:emma xmlns:emma="http://www.w3.org/2003/04/emma" version="1.0">
          <emma:interpretation id="{AEB6090E-71E8-4BEE-A8A4-64CD677A6883}" emma:medium="tactile" emma:mode="ink">
            <msink:context xmlns:msink="http://schemas.microsoft.com/ink/2010/main" type="paragraph" rotatedBoundingBox="25075,6167 13012,5093 13332,1497 25395,2571" alignmentLevel="1"/>
          </emma:interpretation>
        </emma:emma>
      </inkml:annotationXML>
      <inkml:traceGroup>
        <inkml:annotationXML>
          <emma:emma xmlns:emma="http://www.w3.org/2003/04/emma" version="1.0">
            <emma:interpretation id="{DD5D93A9-1830-4B09-9AAE-6F59AE0EB59B}" emma:medium="tactile" emma:mode="ink">
              <msink:context xmlns:msink="http://schemas.microsoft.com/ink/2010/main" type="line" rotatedBoundingBox="25075,6167 13012,5093 13332,1497 25395,2571"/>
            </emma:interpretation>
          </emma:emma>
        </inkml:annotationXML>
        <inkml:traceGroup>
          <inkml:annotationXML>
            <emma:emma xmlns:emma="http://www.w3.org/2003/04/emma" version="1.0">
              <emma:interpretation id="{9ACCDE2C-1944-4194-BA5A-8D75404C6C7E}" emma:medium="tactile" emma:mode="ink">
                <msink:context xmlns:msink="http://schemas.microsoft.com/ink/2010/main" type="inkWord" rotatedBoundingBox="13332,1497 25395,2571 25075,6167 13012,5093"/>
              </emma:interpretation>
              <emma:one-of disjunction-type="recognition" id="oneOf0">
                <emma:interpretation id="interp0" emma:lang="en-US" emma:confidence="0.5">
                  <emma:literal>ox@eD.de</emma:literal>
                </emma:interpretation>
                <emma:interpretation id="interp1" emma:lang="en-US" emma:confidence="0">
                  <emma:literal>ex@rD.de</emma:literal>
                </emma:interpretation>
                <emma:interpretation id="interp2" emma:lang="en-US" emma:confidence="0">
                  <emma:literal>ex@eD.de</emma:literal>
                </emma:interpretation>
                <emma:interpretation id="interp3" emma:lang="en-US" emma:confidence="0">
                  <emma:literal>e@eD.de</emma:literal>
                </emma:interpretation>
                <emma:interpretation id="interp4" emma:lang="en-US" emma:confidence="0">
                  <emma:literal>e@rD.de</emma:literal>
                </emma:interpretation>
              </emma:one-of>
            </emma:emma>
          </inkml:annotationXML>
          <inkml:trace contextRef="#ctx0" brushRef="#br0">5068 2170 953,'-22'-3'-36,"22"3"1,-12-1 8,12 1 1,0 0 8,-18-7 7,18 7 13,0 0-9,-13-1 3,13 1 3,0 0 9,0 0-9,0 0 3,0 0-4,0 0-1,0 0 8,0 0-1,0 0 4,0 0-6,49 0 0,-24 1-1,6-1 4,8-1 1,16-1-6,6 2 4,7-4-3,0 2 2,23-1-3,0-2 4,3 2 0,-1-1-1,-3-3 2,-2 4-10,-15 0 2,-3-1 2,-6 1 2,-3-1-3,-17 4 4,-9 0-6,-9 0 7,-4-1-1,-1 1-3,-6 0 1,-2 0-4,-13 0-6,16 0-17,-16 0-11,0 0-15,18-1-31,-18 1-130,0 0 73</inkml:trace>
          <inkml:trace contextRef="#ctx0" brushRef="#br0" timeOffset="577.683">6027 1879 627,'0'0'8,"-12"-6"0,12 6-6,0 0 14,0 0-6,-9-6-2,9 6-3,0 0 0,0 0 10,0 0-11,0 0 8,0 0-15,0 0 2,49 20 2,-30-9 2,3 3-3,3 2 4,1 1-6,8 5 5,-1 4-3,-7-5-2,-1-3 6,-4 2 8,-1-2-12,2-2-1,-7-2 1,1 1-1,-4-2 7,0-3-7,-3-1 11,1-4 18,-4 2 18,-6-7 30,11 11-7,-11-11-4,0 0-10,5 8-2,-5-8-2,0 0-3,0 0 3,0 0-3,0 0-3,0 0-8,-43-5-4,43 5 1,-25 0-3,12 0-4,-2 0-5,-4 3-4,-3 4 1,-4 7-5,-11 6-2,-1 8-4,-2 3-63,-9 15-74,10 1-166,8-6-101,6-3 93</inkml:trace>
          <inkml:trace contextRef="#ctx0" brushRef="#br0" timeOffset="-14932.6295">8083 1860 1175,'-24'-28'-28,"-5"-6"1,-8 5 7,-4-4 7,-11-5 5,-6 5 15,-4-1 12,-1 1 4,-5 2 12,-3 2 5,-4 3 4,-3 4 8,2 3-10,-2 7-3,10 4 0,-4 6-4,3 2-6,-15 5 0,0 5-4,5 4-1,6 9-5,3-1-1,10 9-4,3 5 3,8 5-6,5 5 0,15-5 0,5 8 0,5 2-3,9 8 1,5-4 0,7 8 1,11 12-2,9 2 1,12-2-5,10-3 3,10-1 1,23 10 0,8-8-3,11-3 7,8-11-8,11-11 5,8-6 1,-20-12-4,5-11-4,2-4-2,5-8 7,-3-6-3,-4-4 0,-5-8 0,-7-6-3,-9-5-1,-9-5 2,-11 0 0,-11-10 3,-9-5-1,-19 1-2,-7-1 2,-8-8 4,-9-3-4,-11-3 0,-14-16 8,-11 0-8,-16-5 1,-23-15-4,-10 3 1,-7 2-3,-5 9-2,-10 9 3,-1 11-1,-11 10-3,15 20-4,-7 7-6,-8 14-18,-10 13-27,-32 11-33,4 12-38,7 10-56,8 7-273,14 3 32</inkml:trace>
          <inkml:trace contextRef="#ctx0" brushRef="#br0" timeOffset="1546.9857">8452 2293 986,'0'0'-61,"0"0"1,-18-7 14,18 7 3,-14-3 3,14 3 8,-17-2 12,17 2 7,-13-1 2,13 1 4,-13-7 3,13 7 3,0 0 5,-15-3-7,15 3 6,0 0 2,0 0-1,-12-4 8,12 4-5,0 0 1,0 0 0,0 0 5,0 0-2,0 0 2,0 0-1,0 0 0,0 0 2,0 0-4,45-14-8,-19 12 7,6-3 3,8 2-5,16-4 16,6 4-14,5-1 0,17-5 1,3 1-10,3 4 5,-2-4-7,3 2 1,2-1 7,-2 1-5,-1 2 1,-18 1 3,-3 0-6,-4 0 2,-8 2-3,-11 1 4,-13 0-6,-5-3 7,-4 2-6,-5 1 5,-3 0 4,0-1-3,-16 1 0,24 0-5,-24 0 11,17 0-16,-17 0-26,0 0-21,17 2-47,-17-2-137,0 0 80</inkml:trace>
          <inkml:trace contextRef="#ctx0" brushRef="#br0" timeOffset="-5976.6716">11427 2014 538,'-16'-27'23,"-8"7"17,-7-8-7,-4-3 1,-6 1 6,-10-9-4,-8 1 11,0-3-5,-4 3 2,-6 0 1,-4 0 0,-2 0 4,-1 0 5,-3 4-7,2 3 5,4 5-4,-2 1-6,0 6-3,2 3-4,10 8-1,0 2-8,-3 4-1,-3 8 0,-12 3-2,4 6-8,7 9 4,4 1-4,2 11-5,10 6 5,2 6-4,7 4-1,7 6 7,8 8-8,8-3 1,12-2-4,10 4 6,15 14-4,12 4 2,26 17 1,20-4-2,13-9-5,19-5 2,9-10 1,13-7-3,7-8 4,8-10 0,7-10-4,1-12 0,4-8-1,1-7-7,-29-10-3,-1-4-9,22-12 4,-35-2 3,22-9-5,-37-4 2,-7-7 0,-11-4 2,-10-7 2,-10-6 2,-16 0-2,-12-10 1,-15-2 2,-15 8-3,-15-12 1,-16 1 3,-24 2-2,-33-12 0,-19 10 0,-20 5 0,-16 11-3,-12 8 4,-5 9 2,-3 9-6,5 7 4,4 8 4,31 6-11,3 6-36,1 9-32,5 1-29,6 9-60,4 3-198,11 6 120</inkml:trace>
          <inkml:trace contextRef="#ctx0" brushRef="#br0" timeOffset="2140.9143">9364 1942 695,'-14'-8'11,"14"8"11,-10-8-6,10 8 7,0 0-8,-13-5-2,13 5 4,0 0-6,-10-6-9,10 6 4,0 0 6,0 0-8,0 0 5,28 27 9,-6-13-11,3 3 2,11 4-5,4 2-4,3-1 9,-2 2-2,-1-1 3,1 0-8,-6 0-2,-4-5 3,-7-2 4,-2-2-4,-6 0-3,-1-6 9,-4 1-4,1-1 5,-3 1 23,0-4 12,-9-5 18,13 9 12,-13-9-1,9 8-7,-9-8-4,0 0-4,0 0-5,0 0 1,0 0-2,0 0-4,0 0-8,-52-8-2,52 8-3,-23-4-1,10 1-7,-2 2 0,15 1-8,-34 5 0,13 2-4,-4-1 0,-13 13-2,1 7-1,-4 1-4,-7 15-30,-1 7-81,-2 1-81,-1 3-182,2-1-75,6-5 51</inkml:trace>
          <inkml:trace contextRef="#ctx0" brushRef="#br0" timeOffset="-27261.769">2103 463 1352,'-10'-16'-36,"2"4"26,0 0 12,0 0 4,-2-1 14,-3 0 12,-1-3 2,-3-4 9,-4 3 0,-1-2 2,-13-9 3,1-1 1,-1 5-1,-5 0 5,-3 3-2,1-1-1,-5 0 1,-2 4-3,-5-1-2,-1 3-1,-6 1-5,-3 4 1,0 3-5,-4 2-3,-1 6-2,1 1-5,1 2-1,-1 3 1,3 3-4,0 1-5,-13 6 0,6 4-2,5 1-1,1 9-3,4 2-2,0 8 3,6 6-6,-1 5 4,2 4 1,7 7-4,-1 0-1,4 5-2,8-1 4,0 4-1,9 2 0,5-2-1,4 8 2,8 0-1,5 1 0,9 1-2,6 3 0,10 6 0,9-4-1,6 5 2,22 12 1,7-4-1,8-7 1,7-9-1,7-6-1,6-9-1,3-4 0,18-7-2,1-13 4,-11-18-5,10-4-11,5-16-14,10-10-16,30-12-7,-2-13-7,-1-12 0,-11-4 1,-4-8 8,-12-9 3,-11-4 3,-12 1 5,-12-6 4,-28 10 4,7-22 1,-24 12 5,-4-4-1,-14-9 4,-7-8 1,-12-7 2,-11-2 1,-9-6-1,-20-26 10,-11-3-2,-12 8 7,-9 9 1,-14 7 1,-12 15 0,-17 13-2,-12 14 1,-14 17-2,-14 15 1,-6 21 1,-12 16 2,-2 17-2,5 14 1,1 15-7,9 11 3,9 9-8,10 8-27,13 8-28,15 2-46,15 8-59,7 4-116,15 5-144,7 1 62</inkml:trace>
          <inkml:trace contextRef="#ctx0" brushRef="#br0" timeOffset="-17323.6544">4865 1712 720,'-12'-11'-19,"2"-2"18,0 0 7,-4 3 9,1-2 16,-2-3 3,-1-1 3,-6-3 0,-9-9 5,-1 2 3,-9-2 1,0-3 0,-11-5 0,-5-2-1,-4 3 1,-3 0 3,-1 1-2,-3 0 5,-1 5-5,-3 0-1,-1 6-4,-2 3-2,-3 2-4,-2 8-2,-1-1-4,14 11-6,-5 0-3,4 6 1,-11 5-3,17 2-4,-7 6 3,16 0-4,3 2-2,-6 14 1,6 2-4,4 11 0,8 6 1,7 7-2,5 10 0,10 2 2,7 7-4,10 4-2,14 2 5,10 0 0,20 22-3,16 1 2,14-6 3,16-7-1,12-8-4,10-12-1,5-5 0,7-16-3,4-7 0,-1-14 0,-22-14 1,-2-9-6,-3-7-6,-7-8 2,0-7-3,-7-9 2,-5-7 0,-3-8-1,-11-2 2,-3-13 2,-8-3 0,-7-9-2,-6-4 3,-9-6 4,-7-8-5,-9-6 0,-13-2 6,-10-6-2,-15 3 4,-11-3 2,-20-10-4,-16 11-3,-13 11-1,-15 10 0,-18 10-4,-9 18 7,-8 11-1,16 16-7,-4 14 1,-3 3-17,2 9-30,6 7-27,12 7-42,12 6-76,15 4-245,7 1 48</inkml:trace>
          <inkml:trace contextRef="#ctx0" brushRef="#br0" timeOffset="-2723.0656">204 1998 1221,'-8'-18'3,"5"8"8,3 10 8,-11-19 0,7 10 11,4 9 4,-6-14-6,6 14 3,-6-10-5,6 10-3,0 0-2,-1-14 0,1 14-3,0 0-6,17-7 0,-2 7 2,6 0-3,8-3 0,2 6-1,6-2 0,1 4-2,0 0 2,-1 1-3,0 2-3,-5 2 4,-1 0-4,-2 0 0,-7 0-1,-1 1 2,-3 0-1,-1-4-1,-3 4-2,-1-5 3,-1 4-4,-2 0 1,-3-6 0,1 3 3,-8-7 1,11 13 2,-9-3 1,-2-10-1,0 24 1,-8-2-1,-11 17 5,-4 8-4,-14 21-3,-19 33 0,-7 5 4,-2 14 3,-1 11-6,0 6 4,4-2-33,2 7-87,10-7-149,9-10-208,14-39 25</inkml:trace>
          <inkml:trace contextRef="#ctx0" brushRef="#br0" timeOffset="-1532.9912">2607 1612 1240,'0'0'-39,"-11"-6"1,11 6 14,0 0-3,-11-5 16,11 5-2,0 0-5,-10-6 1,10 6 3,0 0 4,0 0 11,0 0-11,0 0 5,0 0-5,0 0 1,0 0-5,0 0 9,0 0 1,0 0 4,0 0-4,0 0 0,43 21-3,-31-15 11,1 2-7,0 3 0,3-1 5,2-1-2,-1 1-10,3 1-32,0-4-15,-4 2-24,2-4-46,0-2-91,-1 0 74</inkml:trace>
          <inkml:trace contextRef="#ctx0" brushRef="#br0" timeOffset="-1001.8701">2788 1534 624,'3'-11'9,"-3"11"8,0 0-4,0 0 3,6-11-6,-6 11-3,0 0 8,0 0-6,0 0 2,8-6-8,-8 6-4,0 0 8,0 0-7,26 12 2,-20-4 4,4 0-7,0 1 6,1 2-2,-1-1 1,2 4 2,1 1-7,-4-3-1,3 2 4,-1-2 4,-3 2-3,2-5 1,-4 2-5,1-5 4,-1 4 2,-6-10-6,10 13 3,-4-6 15,-6-7 8,5 11 16,-5-11 9,0 0 2,7 7 5,-7-7-10,0 0 1,0 0-11,0 0-2,0 0-5,0 0-1,0 0 0,-25 17-7,9-7-6,-6 4-2,-13 10-42,-7 2-53,3 0-78,-11 15-204,0-4 124</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5:32.60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F230C69-542B-485C-A84C-8268FD76CDCE}" emma:medium="tactile" emma:mode="ink">
          <msink:context xmlns:msink="http://schemas.microsoft.com/ink/2010/main" type="writingRegion" rotatedBoundingBox="21303,9125 4610,9788 4290,1733 20983,1069"/>
        </emma:interpretation>
      </emma:emma>
    </inkml:annotationXML>
    <inkml:traceGroup>
      <inkml:annotationXML>
        <emma:emma xmlns:emma="http://www.w3.org/2003/04/emma" version="1.0">
          <emma:interpretation id="{F4E9B384-7D1B-4DC5-8992-74A1B5D7620C}" emma:medium="tactile" emma:mode="ink">
            <msink:context xmlns:msink="http://schemas.microsoft.com/ink/2010/main" type="paragraph" rotatedBoundingBox="19800,7273 4755,9838 3855,4560 18901,1995" alignmentLevel="2"/>
          </emma:interpretation>
        </emma:emma>
      </inkml:annotationXML>
      <inkml:traceGroup>
        <inkml:annotationXML>
          <emma:emma xmlns:emma="http://www.w3.org/2003/04/emma" version="1.0">
            <emma:interpretation id="{95C2A349-6DDE-4907-B54B-20332B0C0CA5}" emma:medium="tactile" emma:mode="ink">
              <msink:context xmlns:msink="http://schemas.microsoft.com/ink/2010/main" type="line" rotatedBoundingBox="19505,7324 4755,9838 4199,6577 18949,4063"/>
            </emma:interpretation>
          </emma:emma>
        </inkml:annotationXML>
        <inkml:traceGroup>
          <inkml:annotationXML>
            <emma:emma xmlns:emma="http://www.w3.org/2003/04/emma" version="1.0">
              <emma:interpretation id="{4B15DD74-5C57-4C34-AAC6-D8D47DBCE3DB}" emma:medium="tactile" emma:mode="ink">
                <msink:context xmlns:msink="http://schemas.microsoft.com/ink/2010/main" type="inkWord" rotatedBoundingBox="14154,5359 19128,4903 19331,7119 14357,7574"/>
              </emma:interpretation>
              <emma:one-of disjunction-type="recognition" id="oneOf0">
                <emma:interpretation id="interp0" emma:lang="en-US" emma:confidence="0.5">
                  <emma:literal>if'☺</emma:literal>
                </emma:interpretation>
                <emma:interpretation id="interp1" emma:lang="en-US" emma:confidence="0">
                  <emma:literal>it!</emma:literal>
                </emma:interpretation>
                <emma:interpretation id="interp2" emma:lang="en-US" emma:confidence="0">
                  <emma:literal>if!</emma:literal>
                </emma:interpretation>
                <emma:interpretation id="interp3" emma:lang="en-US" emma:confidence="0">
                  <emma:literal>if☺</emma:literal>
                </emma:interpretation>
                <emma:interpretation id="interp4" emma:lang="en-US" emma:confidence="0">
                  <emma:literal>it☺</emma:literal>
                </emma:interpretation>
              </emma:one-of>
            </emma:emma>
          </inkml:annotationXML>
          <inkml:trace contextRef="#ctx0" brushRef="#br0">10274 2091 1733,'0'0'3,"-10"-8"2,10 8 4,-15-7 11,15 7 19,-11-4 27,11 4 18,-11-3 3,11 3-2,0 0-2,0 0-7,-14-7-1,14 7 2,0 0 1,0 0-7,0 0-2,38-12-9,-15 7-7,9 0-5,14-7-1,4 5-8,-3-3-4,2-3 0,-3 1-5,-1 1-7,-4-1 1,-8 5-6,-11 1 1,-1 1-7,-6 0-21,-3 0-28,-3-1-34,-9 6-36,6-11-23,-6 11-21,0 0-44,-12-20-35,1 12-96,-4-1-302,-2 1-127</inkml:trace>
          <inkml:trace contextRef="#ctx0" brushRef="#br0" timeOffset="-836.4884">10713 1361 1959,'-9'-19'-6,"3"3"7,0 2 15,-1 2 19,2 3 22,1-1 14,-2 0 17,6 10 3,-7-16 0,7 16-13,-5-11-6,5 11-7,0 0-3,0 0-3,0 0 4,0 0 1,0 0 1,0 0 12,0 58-5,0-28 6,-2 22-5,6-2-7,-2 2-6,2 4 6,-1 0-12,-1 0-2,4-1-3,-3-2-9,-2-2-1,3-3-7,2-9-3,-4-8-6,1-2 7,0-6-10,0 0 2,-2-5-7,0-2 7,1 0-13,-2-3 2,1-3 1,2 2-4,-3-12-1,0 17-25,0-17-38,1 13-44,-1-13-49,0 0-56,0 0-57,0 0-102,0 0-107,0 0 31,0 0-183,0 0-122</inkml:trace>
          <inkml:trace contextRef="#ctx0" brushRef="#br0" timeOffset="347.6342">10453 1220 1624,'4'-14'-43,"-4"14"10,4-14 26,-4 14 17,3-10 22,-3 10 13,0 0 10,1-15 3,-1 15-2,0 0 1,3-10 0,-3 10 3,0 0 1,0 0 4,0 0-1,0 0 2,8-8-12,-8 8 0,0 0-4,0 0-5,0 0-7,0 0-4,13 29-1,-13-15-3,-2 1-5,1 2-8,1 1-51,-2 1-65,0-2-95,-1 2-204,0-3-242,2 0-138</inkml:trace>
          <inkml:trace contextRef="#ctx0" brushRef="#br0" timeOffset="-1297.1171">10259 1496 1724,'-8'-16'-29,"-2"-2"27,-1 2 24,4 2 13,-1 1 24,0 1 23,2-2 14,-1 0 17,3 3 14,-3-2 2,3 4 3,4 9-8,-7-16-7,7 16-13,-8-11-6,8 11-13,0 0-10,0 0 3,0 0-11,-14 31-1,11-6 2,-1 23-10,0 4-6,1 8-3,2 3-5,-3 15 0,3-1-8,-1-1-8,2-13 4,2 0-2,-2-4-6,2-4 0,1-3 1,1-13-6,-1-6-9,0-2-1,-2-7 0,2-3-40,-2-6-56,2 1-64,1-5-80,0-4-118,-4-7-148,0 0 36,21-5-239,-21 5-192</inkml:trace>
          <inkml:trace contextRef="#ctx0" brushRef="#br0" timeOffset="980.6915">12474 1426 1761,'-2'-26'-7,"0"7"18,-1 3 14,1 0 25,-1-1 24,2 7 25,-4-4 14,4 0 22,1 14-2,-6-21-6,5 12-15,1 9-6,-4-15-11,4 15-13,0 0-8,0 0-6,0 0-1,0 0 0,-10 42-8,9-11-5,-2 21-1,5 2-8,-5 5 4,4 5-10,-1 12-8,2-13-3,-4 0 4,-1 12-5,3-17 5,-2 0-12,2-6-4,0-1 3,-2-12-3,5-7 2,-2-4 1,2-5-7,-1 1-1,0-6-11,0-2-25,-1 0-52,-1-5-44,0-11-72,3 14-69,-3-14-113,8 6-104,-8-6 43,0 0-178,0 0-112</inkml:trace>
          <inkml:trace contextRef="#ctx0" brushRef="#br0" timeOffset="1875.8887">11711 2964 1773,'-10'-6'77,"10"6"-6,-11-4-11,11 4-4,0 0-4,0 0-8,38-9-5,-11 6-2,6 1-8,4 0-31,18-2-57,2-4-77,4 3-143,-1-6-321,-1 2-98</inkml:trace>
          <inkml:trace contextRef="#ctx0" brushRef="#br0" timeOffset="1410.6772">11697 2706 1831,'-4'-6'34,"4"6"3,-9-12 0,9 12 11,-7-7 19,7 7 24,0 0 10,-7-12 0,7 12-8,0 0 2,0 0-1,0 0 0,0 0-3,0 0 4,20 34-8,-10-15-5,1 7-13,-1 0-2,2 15-4,0 3-5,1 1-9,-2-1-3,-3-3-6,0-4-4,-2-7-5,1-2-2,-3-3-5,0-2-9,-3-2-69,3-4-79,1-4-84,-3 0-106,4-5-159,-6-8 45,14 8-230,-14-8-161</inkml:trace>
          <inkml:trace contextRef="#ctx0" brushRef="#br0" timeOffset="1608.5027">12421 2513 1923,'0'-25'-3,"-2"4"7,-2 4 19,4 4 13,0-1 19,0 14 15,-1-18 10,1 18 2,0-15-9,0 15-6,0 0-11,0 0-3,0 0-7,0 0 1,0 0-4,0 0-2,15 40-6,-14-13-3,-1 7-1,0 1 1,-3 16-5,3 0-6,-2 2 2,0-2-4,1 4-1,-3-3-4,0-6 0,2-7-39,-2-8-85,0-7-101,1-4-153,-1 2-58,0-6-201,3-5-120</inkml:trace>
          <inkml:trace contextRef="#ctx0" brushRef="#br0" timeOffset="-6075.9378">538 3575 1639,'-39'0'96,"4"4"-4,4-2-12,1 2-8,4-4-5,5 2 8,3-1-7,6 0-8,12-1 2,0 0-10,0 0-1,41-8-8,13-5-2,27-4-4,8-3-5,10-1-2,27-7-7,-4-4-17,0-2-32,-23 10-27,-12 1-35,-9 1-41,-9 0-29,-15 9-16,-10-1-12,-14 4 22,-7 1 8,-5 4-6,-3 0-291,-5 0 40</inkml:trace>
          <inkml:trace contextRef="#ctx0" brushRef="#br0" timeOffset="-6555.1869">382 3276 1662,'3'-23'78,"0"1"3,-2 5 9,2 2 16,-2 2 9,3 3 20,-4 10 10,0-24 0,3 13-13,-3 11-11,0-16-5,0 16-22,0 0-4,3-10-14,-3 10-2,0 0-9,0 0-3,15 44-3,-11-17-11,4 15 0,-2 5-11,-1 3 5,2 4-5,-4 3-7,0-1 1,-2 2-5,1-4-7,-1 0-4,-1-13 7,0-5-7,-1-6-8,-2-6-26,3-4-57,0-3-56,0-1-51,0-3-69,3-6-105,-3-7-121,15 6 43,-15-6-208,0 0-141</inkml:trace>
          <inkml:trace contextRef="#ctx0" brushRef="#br0" timeOffset="-4646.6808">2543 3425 1920,'-24'-3'42,"7"1"-1,1 0-5,16 2 4,-17-2 6,17 2 11,0 0 0,-6-8-7,6 8-1,0 0-1,47-17-10,-2 5-6,6-2-3,5 2-2,10-4-4,6-1-5,-1-1-6,2-2-42,2 2-49,-1-5-73,-3 0-92,-2 1-157,-6-4-164,-12 10-65</inkml:trace>
          <inkml:trace contextRef="#ctx0" brushRef="#br0" timeOffset="-4890.0768">3261 2983 1971,'0'-22'35,"0"6"11,0 2 15,-3-1 11,1 3 15,2 12 16,-5-21 13,2 12 9,3 9-5,-5-16-6,5 16-12,-3-13-10,3 13-12,0 0-10,0-9-2,0 9-12,0 0-2,0 0-5,0 0-9,0 40-1,0-19 0,0 7-4,0 5-4,0 2-2,0 15-1,0 0-5,-1 4-4,-2-3 2,0-1-8,3 4-4,-5-9 0,5-4-18,-3-8-57,3-5-43,0-4-54,-4-2-75,-5-3-85,7-6-151,-2-3 32,-2-4-215,6-6-154</inkml:trace>
        </inkml:traceGroup>
        <inkml:traceGroup>
          <inkml:annotationXML>
            <emma:emma xmlns:emma="http://www.w3.org/2003/04/emma" version="1.0">
              <emma:interpretation id="{58D8F15E-4417-404A-AFC6-5ABF757A2DC3}" emma:medium="tactile" emma:mode="ink">
                <msink:context xmlns:msink="http://schemas.microsoft.com/ink/2010/main" type="inkWord" rotatedBoundingBox="12940,7486 11961,7653 11611,5598 12589,5431"/>
              </emma:interpretation>
              <emma:one-of disjunction-type="recognition" id="oneOf1">
                <emma:interpretation id="interp5" emma:lang="en-US" emma:confidence="0.5">
                  <emma:literal>f</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8</emma:literal>
                </emma:interpretation>
                <emma:interpretation id="interp9" emma:lang="en-US" emma:confidence="0">
                  <emma:literal>?</emma:literal>
                </emma:interpretation>
              </emma:one-of>
            </emma:emma>
          </inkml:annotationXML>
          <inkml:trace contextRef="#ctx0" brushRef="#br0" timeOffset="-3550.7634">5156 3054 1691,'0'0'56,"-2"-18"11,2 18 12,-1-14 12,1 14 12,0 0 6,0-13-5,0 13-7,0 0-7,0 0-9,0 0-5,0 0-5,0 0 1,0 0-1,31 27-4,-21-9-9,1 8-5,3 9-2,-3 7-1,0 0-9,3 3 2,-5 0-10,1 3-4,-2-3-3,-1-1-4,-4-4 2,1-8-4,1 0-2,-2-3-2,-2-5-33,2-3-68,0-2-60,1-5-93,3-3-131,0-5-84,1-1 44,-8-5-167,19-2-77</inkml:trace>
          <inkml:trace contextRef="#ctx0" brushRef="#br0" timeOffset="-3087.9523">5433 3320 1876,'-31'-2'56,"6"-1"-1,7 2-8,2 1-3,16 0-6,-18-2-1,18 2-5,0 0-1,0 0-4,38-14-2,10 4-3,10-2-2,22-4-9,7 0-43,2-5-50,0-4-75,31-7-92,-2-6-364,-1-1-111</inkml:trace>
          <inkml:trace contextRef="#ctx0" brushRef="#br0" timeOffset="-3931.7523">5755 1664 1647,'-9'-23'23,"-1"1"4,-1 5 10,-1 1 16,-1 1 16,-1 2 10,2 2 9,0-1 18,2 2-5,2 1-13,1 3-5,7 6-10,-12-13-6,12 13-7,0 0-5,0 0-1,-7 32-4,7-7-4,-2 12-1,2 18-1,0 2-8,0 7-3,2 13-1,-2 3-4,1-3-5,2 1 6,0-5-10,-2-14 2,0-4-4,2-3-2,-2-14 0,2-6-2,-1-7-3,0 1-4,0-8 2,0-1 2,-2-3-4,2 2 0,-1-4-22,-1-12-40,2 17-46,-2-17-56,-2 13-43,2-13-65,0 0-90,-1 13-44,1-13-167,0 0-69</inkml:trace>
          <inkml:trace contextRef="#ctx0" brushRef="#br0" timeOffset="-3282.5013">5869 3036 1683,'6'-35'32,"-2"8"4,0 3 27,-1 2 7,0-2 24,1 3 6,-2-2 15,3 2 12,-3 4 5,0 0-9,2 2-7,-3 3-10,3 1-10,-4 11-5,4-16-15,-4 16 1,7-6-8,-7 6-6,0 0-3,0 0-8,20 29-3,-14-9-4,1 5-5,2 5-9,0 11 1,-1 4-3,-2 1 1,4-1-5,-6 3-2,1-1-7,2-4-4,-4-4-38,-2-5-66,2-5-67,0-3-80,-2-3-121,0-4-122,-1-6 39,-1-1-208,1-12-146</inkml:trace>
        </inkml:traceGroup>
        <inkml:traceGroup>
          <inkml:annotationXML>
            <emma:emma xmlns:emma="http://www.w3.org/2003/04/emma" version="1.0">
              <emma:interpretation id="{64682998-18D7-4E44-8EE7-0792A4B5938C}" emma:medium="tactile" emma:mode="ink">
                <msink:context xmlns:msink="http://schemas.microsoft.com/ink/2010/main" type="inkWord" rotatedBoundingBox="8617,9180 4755,9838 4318,7276 8180,6618">
                  <msink:destinationLink direction="with" ref="{91BA4B14-676C-4034-B588-072BD359F241}"/>
                </msink:context>
              </emma:interpretation>
              <emma:one-of disjunction-type="recognition" id="oneOf2">
                <emma:interpretation id="interp10" emma:lang="en-US" emma:confidence="0.5">
                  <emma:literal>*</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2226.3037">7623 2864 1829,'-10'-13'34,"5"1"6,-1-1 9,1 5 22,5 8 21,-6-14 21,6 14 22,-5-10-5,5 10-8,0 0-12,-3-11-12,3 11-11,0 0-4,0 0 0,0 0-7,0 0-5,30 32-4,-20-11-6,3 16-6,-2 4-3,3 3-7,-1 1 4,-4 0-11,1 4-2,1-2-4,-2-1-5,0 1 1,-2-12-8,-2-4 0,-1-8-9,-1-2-47,0 1-78,1-6-72,-3-5-89,5-1-152,-1-4-54,-5-6 51,15 2-188,-15-2-115</inkml:trace>
          <inkml:trace contextRef="#ctx0" brushRef="#br0" timeOffset="-6321.0626">1088 2922 1870,'0'-23'21,"-3"4"13,-4 3 19,7 1 7,-3 2 15,1 2 7,2 11 10,-6-20 4,3 12-11,3 8-5,-2-16-8,2 16-10,0 0-2,0 0-7,0 0-2,0 0-5,0 0-7,0 0-2,13 55-4,-10-25-2,0 5-1,4 12-5,-2 4-1,-1-2-2,2 4-4,-1-1-2,-2 0 0,0 0-5,0-1-8,-3-12-55,1-4-73,-4-5-91,3-5-126,0-3-98,2-6 30,-4-3-139,1-3-50</inkml:trace>
          <inkml:trace contextRef="#ctx0" brushRef="#br0" timeOffset="-1775.7257">7744 3118 2043,'-24'-5'43,"8"3"-6,3-1-5,2 0 2,11 3-4,0 0-5,0 0-3,0 0 0,49-29-7,1 13 5,19-1-5,7 0-5,12-2-9,5-1-62,28-12-88,2-2-137,-1-4-345,1-5-127</inkml:trace>
          <inkml:trace contextRef="#ctx0" brushRef="#br0" timeOffset="-5130.8908">2408 3113 1901,'-3'-14'10,"0"-1"16,3 15 10,-2-18 16,2 18 13,0-12 13,0 12 3,0 0-7,0 0-3,0-16-8,0 16-7,0 0 2,0 0-2,0 0-9,0 0 2,12 55-3,-6-26-5,-1 2-1,2 15-4,-4 3-2,2 2-2,2 0-5,-4 3 1,0-3-8,5-2-1,-5-10 3,1-5-1,-4-3-2,3-5-5,-3-3-1,5-2 1,-2-2-7,0-2 0,-2-3-44,2 0-52,2-4-55,1-3-70,-6-7-89,15 3-119,-15-3-243,27-8-160</inkml:trace>
          <inkml:trace contextRef="#ctx0" brushRef="#br0" timeOffset="-5598.6429">2869 1876 1304,'5'-27'52,"-1"7"13,-1 1 23,0 5 10,-3-2 16,0 3 1,0-1 16,0 14 22,0-25-1,-3 12 2,3 13-13,0-19-20,0 19-6,0-16-19,0 16-2,0 0-12,0 0-10,0 0-7,0 0 2,0 0-10,12 55 2,-9-21-6,-3 13-8,3 8-6,-3 3 0,0-1-4,3 5-2,-3-2-5,0-1-2,0-3 0,2-5-8,-2-11 2,3-6-2,-3-7-6,3-1-5,-2-4 6,2-2-6,-3-4-12,3 1-44,-3-5-40,0 0-31,0-12-49,3 16-50,-3-16-73,0 0-143,0 0-11,2 10-231,-2-10-172</inkml:trace>
          <inkml:trace contextRef="#ctx0" brushRef="#br0" timeOffset="-2555.6105">8226 1525 1682,'-11'-22'-10,"3"4"12,-3 1 22,1 3 15,1-2 23,1 1 8,-1-1 19,-2-1 18,6 4 17,-2 1-5,1 0 1,2 5-9,4 7-11,-8-17-7,8 17-14,-7-10-2,7 10-9,0 0-6,0 0-6,0 0-5,-7 34-1,6-7-3,0 9-9,1 20-2,0 7 0,0 0-8,6 19 0,-4-5-3,2 1 0,0-4-3,0 0 0,0-15-7,-1-2 0,0-6-1,1-3 0,-1-10-2,-1-8 2,1-7-2,-1 1-5,0-4-1,1-3 0,0-1-4,-2-4-7,1-1-51,-1 0-52,-1-11-47,3 20-62,-3-10-64,0-10-141,-3 20-21,0-11-208,0 3-146</inkml:trace>
          <inkml:trace contextRef="#ctx0" brushRef="#br0" timeOffset="-1958.6911">8404 2671 1783,'5'-26'44,"-1"3"13,-1 1 4,0 6 25,-3 0 28,0 1 19,0 4 13,0 11 9,0-25-9,0 25-10,1-16-16,-1 16-11,2-13-14,-2 13-10,0 0-9,0 0-6,0 0-4,13 34-7,-9-14-5,3 6-7,-1 6-5,4 13 3,-4 3-7,1 2-9,0 4 0,-5-2-4,-2 0-4,0 1-2,-6-4-26,1-4-86,0-7-77,-3-9-95,3-8-150,-2 0-75,-3-5 46,3-3-239,-2-3-176</inkml:trace>
          <inkml:trace contextRef="#ctx0" brushRef="#br0" timeOffset="27041.2381">-2037 4802 1797,'-16'-17'-5,"1"7"9,2-2 8,1 4 19,2 2 15,2 1 8,8 5-2,-14-10-3,8 5-7,6 5-4,0 0-2,0 0-5,0 0 1,0 0 0,0 35 6,13 5 0,1 6 3,5 15 1,2 3 3,5 3 2,0 1 5,3 1 5,1 1-3,3 1-2,3-3-2,-2-3-3,2-3-1,0-7 4,0-4 2,-7-14 6,-1-2-2,-1-5 7,-4-9 7,-5-7-2,0-1 5,0-4 6,2-4-19,0-3 0,2-4-12,1-1 4,2-3-15,6-4-6,9-5 1,1-6-38,3 0-64,0 1-71,3-1-91,12-8-122,-1 5-147,-8 6 56,-2 0-235,4 1-176</inkml:trace>
          <inkml:trace contextRef="#ctx0" brushRef="#br0" timeOffset="26533.5346">66 3141 1675,'-5'-23'-7,"-6"1"1,-3 6 4,-7 0 3,-13-4-2,-9 2 5,-6 5 2,-5-1 2,-11 6 7,-16 0 6,0 6 14,-8 4 6,-6 6 9,-3 7 8,-26 17 0,2 12 1,0 7-2,-3 15-7,1 14 2,4 14-2,6 9 3,5 12-2,6 7-6,15 9 0,13 7 3,15-1-4,19-2-4,21-3-2,14 3 0,13-31-4,14 20-4,10-7 4,10-8-8,6-13-2,-4-24 2,4-7-8,3-2 3,-1-9-5,-1-5-1,-3-10-5,-9-7 0,-2-5-11,-8-8-10,-5-7-42,-6 0-29,-2-8-43,-5-4-55,-8 0-60,0 0-103,12-12-288,-12 12-129</inkml:trace>
        </inkml:traceGroup>
      </inkml:traceGroup>
      <inkml:traceGroup>
        <inkml:annotationXML>
          <emma:emma xmlns:emma="http://www.w3.org/2003/04/emma" version="1.0">
            <emma:interpretation id="{755236E3-5A65-4FBC-A938-F929FDB315CE}" emma:medium="tactile" emma:mode="ink">
              <msink:context xmlns:msink="http://schemas.microsoft.com/ink/2010/main" type="line" rotatedBoundingBox="19383,4992 6726,5495 6654,3674 19311,3171"/>
            </emma:interpretation>
          </emma:emma>
        </inkml:annotationXML>
        <inkml:traceGroup>
          <inkml:annotationXML>
            <emma:emma xmlns:emma="http://www.w3.org/2003/04/emma" version="1.0">
              <emma:interpretation id="{D8C65E39-CBAE-4A35-AAD1-B243780334CB}" emma:medium="tactile" emma:mode="ink">
                <msink:context xmlns:msink="http://schemas.microsoft.com/ink/2010/main" type="inkWord" rotatedBoundingBox="19383,4992 6726,5495 6654,3674 19311,3171">
                  <msink:destinationLink direction="with" ref="{91BA4B14-676C-4034-B588-072BD359F241}"/>
                </msink:context>
              </emma:interpretation>
              <emma:one-of disjunction-type="recognition" id="oneOf3">
                <emma:interpretation id="interp15" emma:lang="en-US" emma:confidence="0.5">
                  <emma:literal>I'd-4-D-o-o</emma:literal>
                </emma:interpretation>
                <emma:interpretation id="interp16" emma:lang="en-US" emma:confidence="0">
                  <emma:literal>I'd-I'd-o-o</emma:literal>
                </emma:interpretation>
                <emma:interpretation id="interp17" emma:lang="en-US" emma:confidence="0">
                  <emma:literal>I'd-I'd-o-on</emma:literal>
                </emma:interpretation>
                <emma:interpretation id="interp18" emma:lang="en-US" emma:confidence="0">
                  <emma:literal>If-I'd-o-o</emma:literal>
                </emma:interpretation>
                <emma:interpretation id="interp19" emma:lang="en-US" emma:confidence="0">
                  <emma:literal>☺</emma:literal>
                </emma:interpretation>
              </emma:one-of>
            </emma:emma>
          </inkml:annotationXML>
          <inkml:trace contextRef="#ctx0" brushRef="#br0" timeOffset="-23151.2496">3948 481 1692,'-22'-2'69,"2"0"6,4 0 7,3 1 6,13 1 6,-20-1 3,20 1 9,0 0-10,0 0-4,0 0-4,0 0-8,0 0-14,0 0-1,61 0-6,-23-2-8,23 1-7,1-6-2,1 5-4,-7-2-4,1 4-6,-16 0-19,-7 0-43,-6 0-54,-2-3-59,-8 3-70,0-1-80,-3-1-134,-15 2-209,15-1-137</inkml:trace>
          <inkml:trace contextRef="#ctx0" brushRef="#br0" timeOffset="-23483.4529">3466 317 1544,'19'-27'-36,"-1"6"24,-3 0 23,-1-5 16,-2 0 15,3-14 17,-3 0 16,-2-2 16,-4-8 9,-6 10 1,-6-11 1,-4 3 1,-9 1 1,-10-10 0,-4 9 17,-8 2-1,-4 8-2,-6 7-24,-6 5 0,4 11-10,-8 7-7,-1 8 1,-16 8-12,1 11 0,4 11-7,2 13-5,5 10 1,-9 22-10,9 9-3,13 9 1,9 8-11,8 4 9,21-13-5,5 7-7,13 7 6,15 19-3,12-4-5,15-10-2,15-10-1,6-13-5,11-7 0,1-14 3,-12-24-1,3-5-7,-1-12-2,7-6-5,2-11 6,-17-6-3,2-9 4,-1-1-5,-4-7-6,5-6 3,-14 1-6,-2-2 7,-8-5-28,-5 0-20,-1-3-32,-7-2-33,-1 2-37,-6 4-47,-7 1-56,0 2-71,0-1-148,-4 4 5,3-3 53,-2 2-144,2 3-53</inkml:trace>
          <inkml:trace contextRef="#ctx0" brushRef="#br0" timeOffset="-24183.6098">1692 799 1943,'-16'-4'76,"16"4"0,-20-3-5,10 2-5,10 1-6,0 0-4,-15-6-1,15 6-7,0 0 0,0 0-6,0 0-3,0 0-3,58-2-3,-22 4-4,17-4-4,6 4 0,2-2-4,-2 0-7,-1 3-12,-14 0-19,-9-3-30,-4 3-27,-4-2-40,-6-1-30,-3 3-28,0-3-12,-6 0-36,-12 0-390,18 0-109</inkml:trace>
          <inkml:trace contextRef="#ctx0" brushRef="#br0" timeOffset="-24731.8632">968 393 732,'10'-14'167,"-2"3"-13,-1 0-48,-3-2-6,3 1-2,-4-2-6,-1 2 20,0-4-11,-2-2 10,1 1 5,-4-6 6,1 2-3,-4 1 4,1-3 0,-2 3 6,-3-1-7,-4 0 10,2 1-6,-6 2-6,0 0-12,-6 4-22,-3 1-4,-1 3-2,-19 0-11,6 7-4,-1 3-14,-9 9-3,-2 1-3,-1 6-3,-9 7-2,2 5-8,4 5 3,2 12-6,1 7-1,3 6 3,3 9-4,1 4-9,10 8-3,4 3 3,10 5-1,8-3-1,9 3-3,9-3 0,8-1 0,11-5 3,4-6-3,11 0-5,11-9 3,11-7-3,7-11-2,14-9 4,1-8-1,9-6-5,-1-11-5,3-6 6,-1-6-3,-2-3 2,-8-5-4,-4-1-4,-22 0 2,-2-4 4,-8 4-4,-12-2 0,-8 0 6,-7 1 1,-3-3-14,-1 0-7,-5-1-33,-3 1-40,-4 0-51,1-1-69,-3-1-85,0-2-166,2 0-23,-1-1 39,6-1-212,-2 0-153</inkml:trace>
          <inkml:trace contextRef="#ctx0" brushRef="#br0" timeOffset="-22362.4094">6000 91 1811,'-15'-33'5,"-3"-1"5,-10 0 15,-10-7 12,-10 2 22,-3 0 20,-5 4 5,-2 0 3,-4 5 0,-1 6 3,9 10 1,-1 1-3,3 5-5,-2 6-2,3 8-13,2 9 1,-5 13-7,3 10-5,11 9-1,3 10-9,8 11-1,7 2-6,6 10 0,8 10-7,10 1-2,11 4-1,16 21-1,8-3-7,8-9 6,13-4-7,9-11-1,7-11-1,9-13-1,-13-21-5,7-10 3,0-7-5,-1-10 3,-2-5-4,-9-10-1,-1-6-1,12-6-5,-5-7 4,-3-2-3,-8-6 7,-14 8-8,-5-6 0,-5 2-2,-6-3-25,-3-1-39,-6 2-47,-6-1-59,-1 0-84,0 1-133,-1 0-78,0 1 48,2-2-156,2 3-73</inkml:trace>
          <inkml:trace contextRef="#ctx0" brushRef="#br0" timeOffset="-22074.175">6752 495 1678,'-22'-2'37,"22"2"5,-16 0 7,16 0 5,0 0 5,-15 0 9,15 0 0,0 0-5,0 0-7,0 0-6,0 0 3,0 0-10,0 0-4,71-3-6,-35 2-5,2 1-2,1-5-2,-5 4-9,1-3-51,-8 4-75,-5-4-81,1 0-159,-6 3-260,-3-4-109</inkml:trace>
          <inkml:trace contextRef="#ctx0" brushRef="#br0" timeOffset="-21399.3644">8240-176 1822,'-12'-29'54,"-1"5"5,-2 0 18,-11-5 7,-6 4 21,-7-2 21,-4 8-6,-7-1 1,-3 9-5,-2 3 2,-3 4-7,2 8-6,-12 12-8,4 9-13,3 11-4,5 10-9,5 8-3,5 5-9,9 7-4,14 8-5,6 7-2,13 2 2,11 7-12,11-1 0,8-4-10,20 14-2,9-10 0,9-10 2,12-8-3,-7-23-4,4-9-5,6-8 5,1-5-13,3-12 3,-1-5 0,-13-6-5,1-6 5,10-8-9,-7-1 8,-6-6-10,-16 4 7,-7-5-3,-8-3-2,-7 0-9,-10 0-11,-7 5-30,-4-5-38,-1 2-45,-3-3-50,-1 5-70,-1-5-98,-1 3-139,2-5 33,-2 3-227,2 5-177</inkml:trace>
          <inkml:trace contextRef="#ctx0" brushRef="#br0" timeOffset="-21046.3474">9156 174 1924,'0'0'15,"-19"-2"17,19 2 19,-15-5 19,15 5 13,-13-4 6,13 4-2,-12-1-2,12 1-8,0 0-5,0 0-9,0 0-4,0 0-5,34-9-8,-6 7-2,7-3-3,19 2-1,-2 2-6,-1-5-4,-10 3-3,-5 3-2,-7-4-6,-1 1-11,-9 3-34,0-3-38,-4 3-45,-1 0-60,-14 0-57,21-4-94,-21 4-92,12-3-183,-12 3-95</inkml:trace>
          <inkml:trace contextRef="#ctx0" brushRef="#br0" timeOffset="-20486.924">10561-329 1761,'-28'-25'35,"-5"4"9,-11 0 16,-3-1 13,-4 5 15,-15-5 7,0 5 1,9 6 3,1 4-9,1 4-3,1 6-9,5 7-5,-1 5-6,-3 19-4,3 10-3,6 10-3,7 5-8,6 8-7,6 4 1,10 6-8,11 5 10,8 4-13,9 7 4,16-7-8,18 18-1,14-4-6,9-11 4,7-12-6,5-6-1,-13-25 2,1-8-8,0-5 2,-2-11-5,-2-5 2,-10-6 0,2-9-1,-3-4-6,-2-7 4,-2-4-2,-4 0-2,-4-3 3,-3-6-1,-7 2-1,-5-5-8,-8 2-6,-7 3-17,-4 2-30,-1-2-38,-5 0-42,1 1-60,-4 1-78,1 0-171,-2-2 23,-1 3-195,0 1-114</inkml:trace>
          <inkml:trace contextRef="#ctx0" brushRef="#br0" timeOffset="-19358.1134">10803 258 1827,'0'0'61,"0"0"-2,0 0 3,0 0-3,0 0-1,0 0 2,3-16-6,-3 16-3,0 0-4,17-7-6,-2 3-2,3 2-3,5-2-8,3 2 3,10 2-8,5-1 2,13 1-5,5 1-3,-1-1-1,-1 2-2,-2 2-1,-11-2 0,-8-2-1,-8 2-1,-6 0 0,-2 1-6,-2-3 1,-5 1-6,-13-1 0,15 3-5,-15-3-22,0 0-47,0 0-57,0 0-63,0 0-107,0 0-368,0 0-165</inkml:trace>
          <inkml:trace contextRef="#ctx0" brushRef="#br0" timeOffset="-18962.69">12286-147 1835,'-11'-33'-9,"-4"8"12,-5-7 21,-7 2 19,-3 1 18,-7 2 15,-3 1 19,-4 2 1,-6 5-1,-2 2 0,-3 3-7,-1 6-2,-2 4-8,-1 4-5,1 10-10,2 6-3,-6 11-3,7 11-6,4 8 0,5 8-4,9 7-5,8 6-1,11 7-4,9 7 2,9 5-4,14 2-6,13 2 1,25 16-5,12-9 3,10-3-6,8-9-2,6-10 0,7-8-4,3-15 3,-14-17-1,-2-6-2,-1-8-3,-2-9-3,-15-6 0,0-6-4,-4-4-11,-7-3-17,-4-5-35,-6-3-43,-9-4-46,-2-2-60,-14 0-59,-3 0-143,-6 2-30,-5-5-207,-5 0-143</inkml:trace>
        </inkml:traceGroup>
      </inkml:traceGroup>
    </inkml:traceGroup>
    <inkml:traceGroup>
      <inkml:annotationXML>
        <emma:emma xmlns:emma="http://www.w3.org/2003/04/emma" version="1.0">
          <emma:interpretation id="{3BBCFF96-6E6A-48CB-AD80-6D6FF6D2E589}" emma:medium="tactile" emma:mode="ink">
            <msink:context xmlns:msink="http://schemas.microsoft.com/ink/2010/main" type="paragraph" rotatedBoundingBox="21047,3478 6422,3657 6396,1543 21021,1364" alignmentLevel="1"/>
          </emma:interpretation>
        </emma:emma>
      </inkml:annotationXML>
      <inkml:traceGroup>
        <inkml:annotationXML>
          <emma:emma xmlns:emma="http://www.w3.org/2003/04/emma" version="1.0">
            <emma:interpretation id="{5689883E-5012-4485-8A91-214B195A63A2}" emma:medium="tactile" emma:mode="ink">
              <msink:context xmlns:msink="http://schemas.microsoft.com/ink/2010/main" type="line" rotatedBoundingBox="21047,3478 6422,3657 6396,1543 21021,1364"/>
            </emma:interpretation>
          </emma:emma>
        </inkml:annotationXML>
        <inkml:traceGroup>
          <inkml:annotationXML>
            <emma:emma xmlns:emma="http://www.w3.org/2003/04/emma" version="1.0">
              <emma:interpretation id="{7929CEFF-67AE-4C1B-AEEF-701596CA5DB1}" emma:medium="tactile" emma:mode="ink">
                <msink:context xmlns:msink="http://schemas.microsoft.com/ink/2010/main" type="inkWord" rotatedBoundingBox="21045,3357 19072,3382 19050,1658 21024,1634">
                  <msink:destinationLink direction="with" ref="{8B256572-D547-43CF-A888-3964153838EE}"/>
                </msink:context>
              </emma:interpretation>
              <emma:one-of disjunction-type="recognition" id="oneOf4">
                <emma:interpretation id="interp20" emma:lang="en-US" emma:confidence="0.5">
                  <emma:literal>toe</emma:literal>
                </emma:interpretation>
                <emma:interpretation id="interp21" emma:lang="en-US" emma:confidence="0">
                  <emma:literal>toes</emma:literal>
                </emma:interpretation>
                <emma:interpretation id="interp22" emma:lang="en-US" emma:confidence="0">
                  <emma:literal>tee</emma:literal>
                </emma:interpretation>
                <emma:interpretation id="interp23" emma:lang="en-US" emma:confidence="0">
                  <emma:literal>toed</emma:literal>
                </emma:interpretation>
                <emma:interpretation id="interp24" emma:lang="en-US" emma:confidence="0">
                  <emma:literal>tod.</emma:literal>
                </emma:interpretation>
              </emma:one-of>
            </emma:emma>
          </inkml:annotationXML>
          <inkml:trace contextRef="#ctx0" brushRef="#br0" timeOffset="-9306.1891">12572-1312 1621,'3'-28'45,"-1"3"16,-2 6 6,0 0 15,-1 6 16,0-3 15,-2 4 12,3 12 1,-4-21-9,2 13-14,2 8-9,-2-12-11,2 12-9,0 0-3,0 0-10,-24 47-5,12-2-5,-3 4-4,-4 14 3,1 5-9,0 4 0,3 2-14,2-3 3,1-2-1,-1-1 3,4-14-16,2-3-66,0-5-55,3-13-54,0-6-77,2-9-90,2-4-121,0-4 35,0-10-141,9 8-56</inkml:trace>
          <inkml:trace contextRef="#ctx0" brushRef="#br0" timeOffset="-8851.9983">13028-2130 1578,'-23'-18'0,"1"4"7,-3 1 21,1 3 11,-5 0 7,-4 2 10,2 1 9,-2 3-3,0 8 1,-12 8 0,4 11-8,-10 14 5,6 9-3,-1 11-6,4 8-3,7 3-3,6 7-5,9 2 1,10-1-2,11-14-6,9 9 1,11-5-6,10-9 2,12-8-3,11-6 1,6-10-6,10-11-2,4-10-2,-9-10-1,12-10-3,-3-5-1,-2-8-2,-8-9-4,-6-8 1,-8-5 2,-9-6-2,-9-8-4,-10-8 4,-7-4-2,-10-6 0,-6-4-3,-12-2-1,-9-1 3,-6 3-2,-12 7-2,-6 9-2,-9 10 2,-8 10-6,-2 13 2,10 14-2,0 11 0,2 7-13,-1 7-64,7 14-78,-3 13-87,10 6-179,14-1-206,6 4-130</inkml:trace>
          <inkml:trace contextRef="#ctx0" brushRef="#br0" timeOffset="-8391.9918">13885-1780 1757,'-1'-31'20,"-2"-1"4,0 6 10,1 0 20,-3 3 27,1-2 18,0 3 11,-3 1 11,5-3 5,-3 9 11,1 0-22,2 4-10,-1 1-11,3 10-9,0 0-14,0 0 1,0 0-9,-32 36-5,13 4-2,1 6-5,-3 14-3,4 2-8,0 0-3,9-11-9,0 0 3,3-5-19,5-10-77,2-7-74,3-2-82,4-2-103,2-10-160,2-2 42,2-8-189,3-3-128</inkml:trace>
          <inkml:trace contextRef="#ctx0" brushRef="#br0" timeOffset="-8188.0282">14217-2004 1650,'11'-45'-27,"-5"2"29,-3 7 25,-1 7 23,-4 3 19,-1 4 5,1-2 15,-1 9-2,2-1-12,-2 6-8,3 10-4,-6-10-6,6 10-8,0 0-3,-22 41-5,11 3 0,0 5-3,-4 16-3,1 8-3,5 2-2,1-2-3,-2 1-1,3-1-5,3-17-10,0-4-91,-2-4-93,5-10-147,0-9-102,1-6-151,1-7-75</inkml:trace>
          <inkml:trace contextRef="#ctx0" brushRef="#br0" timeOffset="-8019.95">13723-1573 1755,'-25'-7'55,"6"4"-7,7-2-2,1 2-3,11 3 5,-13-4-3,13 4 3,0 0-10,36-10 1,0 10-6,23-4-3,22 1-19,11-1-86,2-2-119,6-4-203,-1-2-138,-6-1-39</inkml:trace>
        </inkml:traceGroup>
        <inkml:traceGroup>
          <inkml:annotationXML>
            <emma:emma xmlns:emma="http://www.w3.org/2003/04/emma" version="1.0">
              <emma:interpretation id="{27E77BDE-6678-4CBB-9DFC-2BE1762D153C}" emma:medium="tactile" emma:mode="ink">
                <msink:context xmlns:msink="http://schemas.microsoft.com/ink/2010/main" type="inkWord" rotatedBoundingBox="18394,2249 17869,2256 17862,1647 18386,1640"/>
              </emma:interpretation>
              <emma:one-of disjunction-type="recognition" id="oneOf5">
                <emma:interpretation id="interp25" emma:lang="en-US" emma:confidence="0.5">
                  <emma:literal>P</emma:literal>
                </emma:interpretation>
                <emma:interpretation id="interp26" emma:lang="en-US" emma:confidence="0">
                  <emma:literal>¥</emma:literal>
                </emma:interpretation>
                <emma:interpretation id="interp27" emma:lang="en-US" emma:confidence="0">
                  <emma:literal>b</emma:literal>
                </emma:interpretation>
                <emma:interpretation id="interp28" emma:lang="en-US" emma:confidence="0">
                  <emma:literal>p</emma:literal>
                </emma:interpretation>
                <emma:interpretation id="interp29" emma:lang="en-US" emma:confidence="0">
                  <emma:literal>°</emma:literal>
                </emma:interpretation>
              </emma:one-of>
            </emma:emma>
          </inkml:annotationXML>
          <inkml:trace contextRef="#ctx0" brushRef="#br0" timeOffset="-10263.6933">11509-2032 1726,'-4'-25'23,"-2"3"1,-2 4 13,-2 5 21,1-1 5,-1 1-2,1 3 0,-1 1-11,3 3-4,7 6-7,0 0 1,-32 24-6,16-2 0,-3 13-4,-1 6-5,1 5 1,-2 12 2,9-8-20,0-1-74,5-16-90,4 1-126,3-11-368,1-1-145</inkml:trace>
          <inkml:trace contextRef="#ctx0" brushRef="#br0" timeOffset="-10060.4069">11630-1936 1746,'5'-41'-50,"-2"0"19,-3-10 26,-1 2 27,-5 3 22,-1 1 21,1 10 14,0 8 12,1 4-6,-1 2-7,2 7-9,-2 5-6,6 9-6,0 0-5,0 0-7,-26 31-2,14 8-2,4 9-4,2 3-3,2 1-4,3 6-2,-2-3-3,4 2-80,-2-8-106,1 0-177,1-9-89,1-11-140,-2-5-69</inkml:trace>
          <inkml:trace contextRef="#ctx0" brushRef="#br0" timeOffset="-9907.9935">11215-1811 1578,'-18'-9'54,"5"2"-4,5 1-5,8 6 1,-8-10-4,8 10-3,0 0-6,44-21-2,5 11-4,13 2-6,21-2-89,8 0-177,3 0-318,7-2-63</inkml:trace>
        </inkml:traceGroup>
        <inkml:traceGroup>
          <inkml:annotationXML>
            <emma:emma xmlns:emma="http://www.w3.org/2003/04/emma" version="1.0">
              <emma:interpretation id="{81ECE14F-8BCB-48CA-BB3C-83FF4A74BB23}" emma:medium="tactile" emma:mode="ink">
                <msink:context xmlns:msink="http://schemas.microsoft.com/ink/2010/main" type="inkWord" rotatedBoundingBox="17522,3401 15689,3423 15665,1499 17498,1476"/>
              </emma:interpretation>
              <emma:one-of disjunction-type="recognition" id="oneOf6">
                <emma:interpretation id="interp30" emma:lang="en-US" emma:confidence="0.5">
                  <emma:literal>do</emma:literal>
                </emma:interpretation>
                <emma:interpretation id="interp31" emma:lang="en-US" emma:confidence="0">
                  <emma:literal>o</emma:literal>
                </emma:interpretation>
                <emma:interpretation id="interp32" emma:lang="en-US" emma:confidence="0">
                  <emma:literal>doo</emma:literal>
                </emma:interpretation>
                <emma:interpretation id="interp33" emma:lang="en-US" emma:confidence="0">
                  <emma:literal>id</emma:literal>
                </emma:interpretation>
                <emma:interpretation id="interp34" emma:lang="en-US" emma:confidence="0">
                  <emma:literal>do.</emma:literal>
                </emma:interpretation>
              </emma:one-of>
            </emma:emma>
          </inkml:annotationXML>
          <inkml:trace contextRef="#ctx0" brushRef="#br0" timeOffset="-11786.6369">9372-2274 1558,'-10'-23'12,"1"0"18,-1 4 12,2 3 21,-5 0 18,2 0 14,2 0 20,-2 2 5,2 5-6,1-4-10,1 6-13,7 7-5,-11-9-12,11 9-1,0 0-13,-19 21-5,8 6-3,-3 14-3,1 6-6,0 4-4,-1 3-3,3 1-4,3-3-1,0 2-12,4-5-68,4-8-63,1-7-78,5-4-93,2-7-163,3-7-232,3-3-174</inkml:trace>
          <inkml:trace contextRef="#ctx0" brushRef="#br0" timeOffset="-11586.913">9553-2136 1798,'6'-39'-49,"-6"5"29,-4 4 30,-2-2 11,-1 2 20,-5-11 15,0 9 9,3 9 9,0-3 11,-1 7-5,3 1-8,0 4-6,2 4-6,5 10-9,-7-3-2,7 3-5,-12 19-4,7 4-5,-3 22-4,4 6 3,-3 4-4,4 5-1,-2 12-6,5-14-43,0-3-77,0-4-93,4-6-159,2-11-72,-2-7-140,-2-6-62</inkml:trace>
          <inkml:trace contextRef="#ctx0" brushRef="#br0" timeOffset="-11420.5837">9045-1918 1670,'-25'-8'36,"6"1"0,5 1 11,4-1-4,5 2 1,5 5-9,0 0-1,22-21-3,5 13-5,23 0-5,23-5 2,4 3-3,8 3-49,3 0-81,5 5-103,4-1-370,-4 2-84</inkml:trace>
          <inkml:trace contextRef="#ctx0" brushRef="#br0" timeOffset="-10982.391">10468-1029 1739,'-4'-38'21,"1"7"6,0 3 21,-1 3 18,1 2 9,-1 1 9,0 5 12,1 1-1,-1 1-4,3 1-7,-1 4-12,2 10-9,0 0-2,0 0-11,0 0 1,0 0-6,0 0 2,-12 46-5,4-2-6,0 7-2,1 8 0,-4 9-3,0 2-4,2-2-3,1-13-3,1-2 0,0-2-4,2-6 2,4-11-9,-4-11-46,5-4-56,0-10-88,0-9-149,0 0-125,0 0 38,0 0-137,32-32-54</inkml:trace>
          <inkml:trace contextRef="#ctx0" brushRef="#br0" timeOffset="-10554.7064">10607-2164 1617,'-18'-31'18,"-3"0"11,-2 1 17,-6 5 9,0-1 12,-5 3 21,-2 4 1,-1 4 3,4 5-3,4 5-7,1 5-7,-13 13-4,1 9-10,-6 21-3,4 16-1,5 12-6,4 5-1,8 11-4,12 2-4,4 3-3,15-3-4,9-4-6,8-9-1,13-9-1,8-8-3,4-11-3,6-9-10,5-14-27,-5-10-24,1-10-15,3-8 3,2-8 8,6-13 4,-8-8 0,-6-7 5,-11-9 1,-9-6 8,-6-5 0,-15-9 4,-5-6 5,-11-4 0,-8-5 1,-12 0 4,-4 5-2,-7 11 2,-2 6-1,-6 9 1,0 11 0,3 16 2,-1 11 0,5 13-2,7 6-82,-9 17-100,5 7-219,6 9-169,8 7-81</inkml:trace>
        </inkml:traceGroup>
        <inkml:traceGroup>
          <inkml:annotationXML>
            <emma:emma xmlns:emma="http://www.w3.org/2003/04/emma" version="1.0">
              <emma:interpretation id="{56F62746-ABF7-47F2-931B-5F090EDACC32}" emma:medium="tactile" emma:mode="ink">
                <msink:context xmlns:msink="http://schemas.microsoft.com/ink/2010/main" type="inkWord" rotatedBoundingBox="15327,3280 13681,3300 13659,1511 15305,1491"/>
              </emma:interpretation>
              <emma:one-of disjunction-type="recognition" id="oneOf7">
                <emma:interpretation id="interp35" emma:lang="en-US" emma:confidence="0.5">
                  <emma:literal>*</emma:literal>
                </emma:interpretation>
                <emma:interpretation id="interp36" emma:lang="en-US" emma:confidence="0">
                  <emma:literal>.</emma:literal>
                </emma:interpretation>
                <emma:interpretation id="interp37" emma:lang="en-US" emma:confidence="0">
                  <emma:literal>;</emma:literal>
                </emma:interpretation>
                <emma:interpretation id="interp38" emma:lang="en-US" emma:confidence="0">
                  <emma:literal>$</emma:literal>
                </emma:interpretation>
                <emma:interpretation id="interp39" emma:lang="en-US" emma:confidence="0">
                  <emma:literal>E</emma:literal>
                </emma:interpretation>
              </emma:one-of>
            </emma:emma>
          </inkml:annotationXML>
          <inkml:trace contextRef="#ctx0" brushRef="#br0" timeOffset="-13539.5468">7276-2104 1450,'-3'-29'46,"-2"5"13,1 3 17,-2 2 15,-1 2 7,0 2 6,1-2 4,-1 4-1,1 1-13,2 2-8,4 10-6,-8-13-12,8 13-7,0 0-4,0 0-9,-17 21-4,9 3-2,0 5 0,0 12-6,-2 2-2,2 5-3,-1 0-4,0 1-3,2 1-1,-1-4-6,-1 2-10,7-12-65,-2-5-56,4-7-78,0-5-103,2-3-146,2-4-192,6-6-130</inkml:trace>
          <inkml:trace contextRef="#ctx0" brushRef="#br0" timeOffset="-13335.9916">7495-2126 1647,'3'-36'-51,"-3"7"24,-5 2 24,1 3 17,-1 3 16,-2 0 18,0 1 11,0 1 6,2 0-5,-1 6-3,3 4-9,-1-1-4,4 10-4,0 0-6,0 0-5,0 0 0,-20 32 0,14 0-3,-2 15 1,0 3-4,3 6-3,-1 0-2,1 2 1,4-3-18,1-3-68,0-8-85,3-11-112,4-1-350,-5-9-111</inkml:trace>
          <inkml:trace contextRef="#ctx0" brushRef="#br0" timeOffset="-13116.1125">7063-1834 1679,'-26'-9'21,"5"2"7,5 0 5,2 1 13,4 3 13,10 3 1,-9-10-5,9 10-5,26-16-7,16 0-3,15 3-6,20 1-1,11-1-11,7 0-67,4 0-127,5-3-223,2 7-146,-4 2-45</inkml:trace>
          <inkml:trace contextRef="#ctx0" brushRef="#br0" timeOffset="-12549.0832">8195-1333 1470,'5'-38'24,"-2"4"22,-3 1 9,0 1 20,-3 2 16,-1 0 4,0 2 8,1 4 8,-1 1 3,1 3-9,1 4-11,-1 4-10,0 1-9,3 11-3,0 0-8,0 0-5,0 0-6,0 0-2,-11 55-5,3-3-2,-6 14-7,-2 7-5,-1 2-1,3 9-5,-1 1 4,0-5-2,4-2-2,1-8-9,2-15 2,4-3-3,-3-8-19,4-8-66,2-10-52,-2-6-76,6-8-93,1-3-165,-4-9 33,13 0-135,-13 0-58</inkml:trace>
          <inkml:trace contextRef="#ctx0" brushRef="#br0" timeOffset="-12132.038">8193-2081 1517,'-18'-31'-13,"-1"-1"24,1 7 1,3 1 14,-1 3 18,-1 1 7,1 1 2,-1 7-2,2-2-4,-1 2-4,2 6-5,-1 2-4,-2 4-5,-5 7 0,-1 9-2,-9 18-3,-1 9-1,2 10-1,10 6 0,10-6-2,3 6-3,6 0-1,4 2-2,9 8 2,7-8-2,9-4-2,5-9-3,1-14 3,5-8-1,8-8 1,7-8-4,4-8 2,4-11-2,11-12 0,-3-6-3,-3-9 0,-9-5-1,-6-6 1,-7-6-1,-8-8-3,-12-7-1,-11-2 3,-9-2-4,-10-3 4,-12 2-3,-11 2-2,-7 10-2,-7 8-2,-3 10 2,-5 8-1,8 15 3,-2 7-3,8 10 0,2 7 4,-3 14-3,2 10-4,7 10-67,0 14-78,15 1-174,9 2-253,8 6-81</inkml:trace>
        </inkml:traceGroup>
        <inkml:traceGroup>
          <inkml:annotationXML>
            <emma:emma xmlns:emma="http://www.w3.org/2003/04/emma" version="1.0">
              <emma:interpretation id="{5BB407A3-3928-49C5-AC1C-3FAF95894912}" emma:medium="tactile" emma:mode="ink">
                <msink:context xmlns:msink="http://schemas.microsoft.com/ink/2010/main" type="inkWord" rotatedBoundingBox="13085,3480 12216,3491 12195,1811 13064,1800"/>
              </emma:interpretation>
              <emma:one-of disjunction-type="recognition" id="oneOf8">
                <emma:interpretation id="interp40" emma:lang="en-US" emma:confidence="0.5">
                  <emma:literal>&amp;</emma:literal>
                </emma:interpretation>
                <emma:interpretation id="interp41" emma:lang="en-US" emma:confidence="0">
                  <emma:literal>€</emma:literal>
                </emma:interpretation>
                <emma:interpretation id="interp42" emma:lang="en-US" emma:confidence="0">
                  <emma:literal>H</emma:literal>
                </emma:interpretation>
                <emma:interpretation id="interp43" emma:lang="en-US" emma:confidence="0">
                  <emma:literal>.</emma:literal>
                </emma:interpretation>
                <emma:interpretation id="interp44" emma:lang="en-US" emma:confidence="0">
                  <emma:literal>o</emma:literal>
                </emma:interpretation>
              </emma:one-of>
            </emma:emma>
          </inkml:annotationXML>
          <inkml:trace contextRef="#ctx0" brushRef="#br0" timeOffset="-14367.575">5935-1119 1416,'-1'-30'32,"-2"8"19,-2 3 10,-1-1 10,-1 4 12,-2-2 13,3 7 6,-1-3 8,2 2-9,-1 3-4,6 9-12,-8-16-10,8 16-7,-5-10-5,5 10-9,0 0-3,0 0-3,0 0-7,-9 39 0,5-7-2,-7 17-2,4 6-11,-8 15 8,1-3-8,-1 3-2,4-2 0,0 0-2,3-12-6,3-3 5,-2-4-6,3-10-2,2-11-52,1-2-54,1-7-54,0-5-82,3-2-167,2-6-30,-5-6-157,14 4-83</inkml:trace>
          <inkml:trace contextRef="#ctx0" brushRef="#br0" timeOffset="-13862.7746">5924-1929 1608,'-7'-20'-4,"-2"2"15,-2 3 8,-2 1 17,0 2 11,-4-1 4,-5 1 15,3 3 4,-3 0-14,1 7-2,-2-1-6,0 3-4,-5 9-5,-6 11 0,-1 10-6,5 7 2,-2 18-7,6 9-1,6 1-1,6 3-3,11-7-2,6-2 1,9 8-5,14-6-3,7-6 2,11-7 2,6-7-4,6-13-4,-2-11-5,2-7-22,3-6-16,1-8-12,11-10-2,-4-7 4,-2-9 3,-9-9 4,-5-6 4,-12-4 6,-9-7 1,-5-5 2,-14 8 1,-10-6 0,-2 0 4,-14-21 0,-7 9 10,-9 4-7,-4 5 3,-7 10 0,0 7-3,2 20 7,-5 6-1,7 12 0,5 7-2,-8 13 3,5 12-54,5 5-88,9 8-157,8 9-176,6 3 10</inkml:trace>
        </inkml:traceGroup>
        <inkml:traceGroup>
          <inkml:annotationXML>
            <emma:emma xmlns:emma="http://www.w3.org/2003/04/emma" version="1.0">
              <emma:interpretation id="{38F418A0-C793-49CE-BDC1-DF90BF029FF7}" emma:medium="tactile" emma:mode="ink">
                <msink:context xmlns:msink="http://schemas.microsoft.com/ink/2010/main" type="inkWord" rotatedBoundingBox="11567,3428 9551,3452 9527,1505 11543,1480"/>
              </emma:interpretation>
              <emma:one-of disjunction-type="recognition" id="oneOf9">
                <emma:interpretation id="interp45" emma:lang="en-US" emma:confidence="0.5">
                  <emma:literal>the</emma:literal>
                </emma:interpretation>
                <emma:interpretation id="interp46" emma:lang="en-US" emma:confidence="0">
                  <emma:literal>tie</emma:literal>
                </emma:interpretation>
                <emma:interpretation id="interp47" emma:lang="en-US" emma:confidence="0">
                  <emma:literal>tile</emma:literal>
                </emma:interpretation>
                <emma:interpretation id="interp48" emma:lang="en-US" emma:confidence="0">
                  <emma:literal>tee</emma:literal>
                </emma:interpretation>
                <emma:interpretation id="interp49" emma:lang="en-US" emma:confidence="0">
                  <emma:literal>tide</emma:literal>
                </emma:interpretation>
              </emma:one-of>
            </emma:emma>
          </inkml:annotationXML>
          <inkml:trace contextRef="#ctx0" brushRef="#br0" timeOffset="-16227.8165">3274-1050 1471,'0'-20'55,"-1"3"-2,0 2 10,-2 1 11,0 3 7,3 11 9,-5-22 2,2 15 1,3 7-12,-2-16-8,2 16-9,-5-11-7,5 11-6,0 0-4,0 0-5,0 0-4,0 0-2,-11 48-4,10-17-2,-8 16-4,4 1 1,-2 5-3,-1-2 0,4 2-2,-5 1-4,4 0-7,-2-3-38,-1-4-50,2-11-61,-1-7-75,5-7-131,-1-6-328,3-4-168</inkml:trace>
          <inkml:trace contextRef="#ctx0" brushRef="#br0" timeOffset="-15782.523">3410-2188 1833,'-22'-28'-33,"-1"1"9,-7 0 8,0 0 16,-6 5 15,0 2 13,-2 3 3,2 1 7,3 5-2,8 4-3,2 4-3,2 5 0,-4 8-5,-6 12 1,-2 13-2,-3 20 1,6 7 0,5 9 2,2 8-2,10 2-2,8 3-4,5-1 1,9-5-2,12 0-4,5-13 5,11-5-4,7-9 0,7-9-1,8-13-2,-7-12-2,5-9 0,6-10-16,11-11-20,-5-9 3,-1-9-4,-11-11 5,0-4 2,-12-6 3,-9-6 1,-9-4-2,-9-5 3,-12-4 2,-6-8 0,-7 1 4,-12-1-5,-9 3 3,-5 6 0,-7 12 1,-7 3 2,-3 14-1,-4 11 4,8 9-3,-2 13-2,7 9-2,-7 9-17,-8 16-63,5 15-68,3 5-174,9 9-152,9 0 7</inkml:trace>
          <inkml:trace contextRef="#ctx0" brushRef="#br0" timeOffset="-15414.1277">4474-2156 1385,'-6'-25'43,"-1"3"5,-1 5 14,2 1 17,-3-1 14,-1 1 11,2 2 2,0 0 6,-2 3-6,6 0-10,-3 5-10,7 6-7,-11-10-9,11 10-10,0 0-4,-15 17-7,9 4-3,-2 8-3,-2 15-1,-1 3-1,5 4-6,-3 3-6,0 0-3,0 1 2,1 0-8,-1-1-1,2-4-6,1-6-71,3-11-65,1-9-68,0-4-81,6-7-175,-1-9-194,-3-4-139</inkml:trace>
          <inkml:trace contextRef="#ctx0" brushRef="#br0" timeOffset="-15162.8075">4716-2406 1730,'4'-23'-38,"-4"6"4,0 3 22,-2 3 14,2 11 13,-1-17-8,1 17 1,0 0 4,-4-10-5,4 10 2,0 0 0,0 0 1,-7 36-2,4-11-1,2 9 1,-3 15 1,1 4-1,2 4 3,-1 2-2,-3-2 3,-2 2 0,3-1-4,-6-2 1,3-1-4,-4-8-75,2-3-92,-1-11-175,4-10-93,0-4 62</inkml:trace>
          <inkml:trace contextRef="#ctx0" brushRef="#br0" timeOffset="-15029.0495">4135-1908 1338,'-16'-12'59,"6"3"0,2 2-5,8 7-3,3-14 0,10 1-9,12 1-5,20-5-2,20-5-9,11 1-5,10 5 1,9-2-103,7 0-152,29-3-271,-25 5-9</inkml:trace>
        </inkml:traceGroup>
        <inkml:traceGroup>
          <inkml:annotationXML>
            <emma:emma xmlns:emma="http://www.w3.org/2003/04/emma" version="1.0">
              <emma:interpretation id="{1DFE7B80-4AB3-4E6C-9B35-D53D7CB28B22}" emma:medium="tactile" emma:mode="ink">
                <msink:context xmlns:msink="http://schemas.microsoft.com/ink/2010/main" type="inkWord" rotatedBoundingBox="8957,3626 6422,3657 6397,1585 8932,1554"/>
              </emma:interpretation>
              <emma:one-of disjunction-type="recognition" id="oneOf10">
                <emma:interpretation id="interp50" emma:lang="en-US" emma:confidence="0.5">
                  <emma:literal>tie</emma:literal>
                </emma:interpretation>
                <emma:interpretation id="interp51" emma:lang="en-US" emma:confidence="0">
                  <emma:literal>its</emma:literal>
                </emma:interpretation>
                <emma:interpretation id="interp52" emma:lang="en-US" emma:confidence="0">
                  <emma:literal>tried</emma:literal>
                </emma:interpretation>
                <emma:interpretation id="interp53" emma:lang="en-US" emma:confidence="0">
                  <emma:literal>it.</emma:literal>
                </emma:interpretation>
                <emma:interpretation id="interp54" emma:lang="en-US" emma:confidence="0">
                  <emma:literal>tied</emma:literal>
                </emma:interpretation>
              </emma:one-of>
            </emma:emma>
          </inkml:annotationXML>
          <inkml:trace contextRef="#ctx0" brushRef="#br0" timeOffset="-18126.4011">454-740 1757,'0'-30'-3,"-3"5"33,3 3 7,-3 4 5,1 1 2,-1 3 16,1 2 5,0-4 4,-1 3 5,0 3-6,3 10-11,-4-18-5,4 18-6,0 0-5,0 0-5,0 0-3,0 0 0,0 0-5,0 44 0,0-15-2,1 4-2,-1 15-4,3 3 0,-3 0 0,3 1-5,-3-2 0,0-1 0,3-9-2,-2-5-5,0-3-47,-1-5-74,0-6-84,2-2-126,-1-4-92,3-7-159,-4-8-74</inkml:trace>
          <inkml:trace contextRef="#ctx0" brushRef="#br0" timeOffset="-17546.674">404-1933 1528,'-12'-33'-33,"-3"8"16,-2 2 47,-3 5 5,-13-6 5,-3 4 0,-8 4 7,-3 5 9,5 10 2,0 1 0,-9 9 1,1 10-3,-8 11 0,6 12-3,2 7 0,9 14-3,8 5-2,5 9-5,9 0 1,12 5-4,10-3-5,9-2-3,12-2-2,9-11-1,8-3-5,7-7-2,3-11-2,3-9 1,5-11-2,-2-12-1,4-9-4,16-13 0,3-9 0,-1-10-2,-3-10-4,-11-10 1,-6-5 1,-14-13-3,-9-3 2,-10-6-4,-11-6-3,-12-5 1,-14 2-3,-5 0-3,-13 7 3,-14 3 1,-4 14-1,-5 12 0,-10 14 0,-3 10 0,10 20-3,-5 7-14,5 14-46,-3 14-47,5 10-68,9 7-104,11 12-145,13 3-124,15-9-53</inkml:trace>
          <inkml:trace contextRef="#ctx0" brushRef="#br0" timeOffset="-17097.4768">1715-2095 1645,'-18'-25'35,"0"2"14,0 4 13,-5-7 7,1 6 11,4 4 11,7 4-2,-1 2-10,1 3-5,7 1-8,4 6-6,-14-4-4,14 4-6,-10 20-2,3 1-4,-1 22-3,0 3-4,4 8-4,-5 4-3,3 14-1,0 2-5,3-14 1,1 0-3,2-2-2,2-4-5,1-3-14,0-13-45,0-6-58,1-5-77,4-7-113,2-5-150,2-6-176,-1-7-115</inkml:trace>
          <inkml:trace contextRef="#ctx0" brushRef="#br0" timeOffset="-16910.757">2038-2339 1619,'-3'-23'-49,"1"7"11,-1 3 10,1 4-1,2 9 4,-5-17 10,5 17-1,-3-6 2,3 6-10,0 0 9,0 0 5,-9 29-3,9-3 8,-3 10-1,-3 13-2,4 4 6,-1 2 4,1 4 1,-3 0-5,2 1 3,-2 12-1,-2-13 0,1-2-1,1-3-19,-8-4-71,11-15-121,-5-6-129,1-9 144</inkml:trace>
          <inkml:trace contextRef="#ctx0" brushRef="#br0" timeOffset="-16694.1504">1300-1748 1068,'-29'-4'97,"9"0"0,3 1-4,6 2-3,-2-2-6,13 3-6,0 0-11,0 0-8,0 0-6,43-23-7,9 10-2,21 1-4,7 0-5,8 2-3,7 0-14,6 2-36,4-1-63,-3-2-75,-1 0-164,-3 1-165,-7 2 8</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5:35.69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B256572-D547-43CF-A888-3964153838EE}" emma:medium="tactile" emma:mode="ink">
          <msink:context xmlns:msink="http://schemas.microsoft.com/ink/2010/main" type="inkDrawing" rotatedBoundingBox="17595,5211 19128,756 22277,1839 20744,6294" hotPoints="21816,3375 19753,5438 17690,3375 19753,1312" semanticType="enclosure" shapeName="Circle">
            <msink:sourceLink direction="with" ref="{7929CEFF-67AE-4C1B-AEEF-701596CA5DB1}"/>
          </msink:context>
        </emma:interpretation>
      </emma:emma>
    </inkml:annotationXML>
    <inkml:trace contextRef="#ctx0" brushRef="#br0">678 4469 1655,'-11'1'7,"11"-1"1,-22 0-1,22 0 3,-22-1 13,11-2 16,-4 0 22,1-4 5,-4-2 7,0-1 1,-1-3 9,-2-3-4,1 0-5,-1-4 0,-6-5-4,-1-4-4,1-3-2,1 0-4,-1-4-5,3 0-2,-1-2-9,2-5-4,-4-10-4,0-1-7,1-1-3,0-5-3,1 0 0,-1-1 0,5-7-6,2-3-3,2-2-5,1-5 2,4-3 1,5-3-4,1-3 2,8-3-4,0-5 3,5 1-5,-1-2-3,5-1 3,4 4-4,1-4 2,1 3-4,-1 1 2,-1-1-4,3 5 4,-3-1-1,1 3 2,0 4 4,1 3-4,-1-1 6,1 3 1,0-5 14,7 4 1,1-5 0,5 4-3,1-1-3,15-16-3,-8 21 0,16-16 0,2-1-3,1 5 2,-9 17 5,4 4 1,0 0 2,3 5 8,2 1-8,0 1 4,1 5-7,3 0 3,-1 6-3,1 0 9,-1 6-4,5 1-5,-2 5 6,-2 6-9,3 5-1,4 3-7,0 5 2,3 2-4,-8 9 2,4 7-3,20 3 3,0 7 1,1 2 1,2 5-4,0 5 2,2 5 2,19 11-3,-1 1-4,-3 5 2,-3 6 3,-8 2 0,-4 7-1,-1 8-1,-6 8 6,-4 6-4,-1 4 5,-6 8-2,-6 9 3,-9 6 4,-10 6-5,-10 6-4,-12 2 3,-12 9 1,-9 4 6,-19 3 0,-7 6-4,-9 2 1,-7 4-3,-8-4 1,0 5-4,-7-6 3,-1 3 0,1-2 4,-2-3-1,-1-6-4,3-3-2,-3-6-2,1-5 2,-1-11-5,-1-9 5,-4-9-5,-2-10-1,9-17 3,-4-9 0,-6-4 1,-5-7-3,-8-6-9,-4-6 1,-1-5 9,-5-6-8,-2-8-1,-1-6 4,-7-5-2,-1-5-7,-2-6-14,2 1-25,1-4-28,1-2-20,11-3-28,3-4-32,4-1-53,7-8-69,12-4-150,6-4-29,11-8 39,3-4-152,9-5-70</inkml:trace>
  </inkml:traceGroup>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5:36.17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A30307-CA34-4DA5-AB68-49C2FADB51CB}" emma:medium="tactile" emma:mode="ink">
          <msink:context xmlns:msink="http://schemas.microsoft.com/ink/2010/main" type="writingRegion" rotatedBoundingBox="21569,4063 32206,3615 32497,10525 21860,10972"/>
        </emma:interpretation>
      </emma:emma>
    </inkml:annotationXML>
    <inkml:traceGroup>
      <inkml:annotationXML>
        <emma:emma xmlns:emma="http://www.w3.org/2003/04/emma" version="1.0">
          <emma:interpretation id="{EB619A62-2ADE-41FB-8B01-B32A355C79EA}" emma:medium="tactile" emma:mode="ink">
            <msink:context xmlns:msink="http://schemas.microsoft.com/ink/2010/main" type="paragraph" rotatedBoundingBox="21645,3440 32335,4287 32142,6721 21452,5874" alignmentLevel="1"/>
          </emma:interpretation>
        </emma:emma>
      </inkml:annotationXML>
      <inkml:traceGroup>
        <inkml:annotationXML>
          <emma:emma xmlns:emma="http://www.w3.org/2003/04/emma" version="1.0">
            <emma:interpretation id="{9C041441-C2BA-4B2D-A0C9-107A19C72D21}" emma:medium="tactile" emma:mode="ink">
              <msink:context xmlns:msink="http://schemas.microsoft.com/ink/2010/main" type="line" rotatedBoundingBox="21645,3440 32335,4287 32142,6721 21452,5874"/>
            </emma:interpretation>
          </emma:emma>
        </inkml:annotationXML>
        <inkml:traceGroup>
          <inkml:annotationXML>
            <emma:emma xmlns:emma="http://www.w3.org/2003/04/emma" version="1.0">
              <emma:interpretation id="{0BF5146E-C046-430A-9EF2-F1E5BBB9F56B}" emma:medium="tactile" emma:mode="ink">
                <msink:context xmlns:msink="http://schemas.microsoft.com/ink/2010/main" type="inkWord" rotatedBoundingBox="21610,3969 23583,4171 23507,4907 21535,4705"/>
              </emma:interpretation>
              <emma:one-of disjunction-type="recognition" id="oneOf0">
                <emma:interpretation id="interp0" emma:lang="en-US" emma:confidence="0.5">
                  <emma:literal>-7</emma:literal>
                </emma:interpretation>
                <emma:interpretation id="interp1" emma:lang="en-US" emma:confidence="0">
                  <emma:literal>-</emma:literal>
                </emma:interpretation>
                <emma:interpretation id="interp2" emma:lang="en-US" emma:confidence="0">
                  <emma:literal>-1</emma:literal>
                </emma:interpretation>
                <emma:interpretation id="interp3" emma:lang="en-US" emma:confidence="0">
                  <emma:literal>-r</emma:literal>
                </emma:interpretation>
                <emma:interpretation id="interp4" emma:lang="en-US" emma:confidence="0">
                  <emma:literal>-s</emma:literal>
                </emma:interpretation>
              </emma:one-of>
            </emma:emma>
          </inkml:annotationXML>
          <inkml:trace contextRef="#ctx0" brushRef="#br0">14915 316 1555,'-11'-4'27,"11"4"1,-15-10-1,15 10-4,-10-4-1,10 4-2,0 0 1,0 0 2,27-18-1,-3 16-2,15-2-2,24 3 5,9 1-8,24 5 1,7 0-1,4 2-5,6 5-1,-3-2 1,1 5 0,-7-5 0,-4 0-3,-9 1 1,-6 2 3,-5-4-3,-21 0-3,-3-4-3,-5 3 2,-14-4 4,-7 2 1,-6-2-4,-5-4 0,-4 0-3,-1 0 3,-14 0-1,23-2-3,-12 0-27,-11 2-47,13-4-55,-13 4-70,9-6-341,-9 6-41</inkml:trace>
          <inkml:trace contextRef="#ctx0" brushRef="#br0" timeOffset="508.6556">16593 196 1578,'0'0'23,"-15"-9"2,8 4 2,7 5 12,-10-8 22,10 8 0,-8-8-3,8 8-3,0 0-8,0 0 2,0 0-10,0 0 0,30-5-5,-30 5-2,39 10-3,-14-1 4,-1 3-7,4-1-5,-5 5-1,7 6 5,-6-4-3,-4 2 1,-2 1 6,-3 4-2,-4-3 7,-1 5 5,-4-5 7,-5 4 12,-1-2-5,-7 5 2,-5 8-6,-3 1-5,-6 1 2,-2-4-9,-2 4-5,-3-3 1,1-2-4,-2 3-6,4-6-19,2 2-102,4-9-121,6-4-236,6-4 32,3-6-193,4-10-113</inkml:trace>
        </inkml:traceGroup>
        <inkml:traceGroup>
          <inkml:annotationXML>
            <emma:emma xmlns:emma="http://www.w3.org/2003/04/emma" version="1.0">
              <emma:interpretation id="{DA2143FB-5519-4F68-92E9-5E534B6D7F70}" emma:medium="tactile" emma:mode="ink">
                <msink:context xmlns:msink="http://schemas.microsoft.com/ink/2010/main" type="inkWord" rotatedBoundingBox="24056,3813 28617,3976 28566,5393 24005,5230"/>
              </emma:interpretation>
              <emma:one-of disjunction-type="recognition" id="oneOf1">
                <emma:interpretation id="interp5" emma:lang="en-US" emma:confidence="0.5">
                  <emma:literal>Ached.</emma:literal>
                </emma:interpretation>
                <emma:interpretation id="interp6" emma:lang="en-US" emma:confidence="0">
                  <emma:literal>Alcohol</emma:literal>
                </emma:interpretation>
                <emma:interpretation id="interp7" emma:lang="en-US" emma:confidence="0">
                  <emma:literal>Athol.</emma:literal>
                </emma:interpretation>
                <emma:interpretation id="interp8" emma:lang="en-US" emma:confidence="0">
                  <emma:literal>Alphol.</emma:literal>
                </emma:interpretation>
                <emma:interpretation id="interp9" emma:lang="en-US" emma:confidence="0">
                  <emma:literal>Arched</emma:literal>
                </emma:interpretation>
              </emma:one-of>
            </emma:emma>
          </inkml:annotationXML>
          <inkml:trace contextRef="#ctx0" brushRef="#br0" timeOffset="4361.2921">21875 1187 1602,'-7'-6'-74,"7"6"7,0 0 1,0 0 2,0 0-67,0 0-183,0 0 12,0 0 182</inkml:trace>
          <inkml:trace contextRef="#ctx0" brushRef="#br0" timeOffset="1708.2381">17425 1051 1810,'-36'-1'39,"9"1"-4,6-1-3,4-1-4,6 1 1,11 1 1,0 0-4,0 0-1,0 0-4,61-16 2,-2 8-7,24 1 0,6 3-5,6-3-22,7 1-59,-1-4-74,0 0-173,2 3-227,-11-4-47</inkml:trace>
          <inkml:trace contextRef="#ctx0" brushRef="#br0" timeOffset="1504.5672">18012 201 1647,'-11'-11'10,"-3"1"2,2 1 10,0 1-11,1 3-1,-2 4-3,13 1-2,-23 0 5,23 0 1,-25 11-6,9 5 2,2 12-2,-4 12 2,0 20 3,2 3 0,0 7-2,7 3 1,-5 5 1,4 2-6,-2 4 5,2-5-3,1-3 0,-1-6 0,2-14-5,0-6 6,2-5-4,-1-10 5,3-10-1,0-5-2,1-3 5,3-7-2,0-10 2,0 0-3,0 0 4,0 0-1,0 0 11,18-33 16,-11 5 9,7-12 6,-6-8 0,2-3 6,-3-4-3,1-3 4,-3-19 2,-1 0 6,2-4-6,-3-2-6,2-1-2,-2 2 0,1 4 5,2 3 11,0 15 5,-1 7 6,1 8 5,-3 10-4,-1 6-13,0 8-5,1 6-7,3 1-9,-2 6-4,-4 8-4,16 4-2,-3 8-2,2 10 0,8 17-3,2 17-7,2 11 4,-2 8 2,3 2-7,-5 3-3,2-1 4,-1 3-6,0 0 0,1-3-5,-1-3 1,-2-9-11,-4-6-7,-5-17-47,-1-4-54,-4-10-49,-1-9-49,-3-6-62,-1-4-122,-3-5-76,0-6 39,0 0-171,0 0-93</inkml:trace>
          <inkml:trace contextRef="#ctx0" brushRef="#br0" timeOffset="2615.9676">18492 1213 1585,'0'0'38,"-5"-10"8,5 10 7,-6-9 11,6 9 16,0 0 0,-7-12-3,7 12-9,0 0-10,0 0-4,-7-10-5,7 10-7,0 0-7,0 0-1,0 0-4,0 0 0,0 0-7,0 0 2,43 24-4,-25-22 0,5 0-3,7-4-3,6-2-1,12-5 4,3-5-6,0-5-4,5-12 0,-5-3 0,-3-10 1,1-4-4,-11-4 2,-5-13-2,-7-4-1,-4-6-3,-11-3 4,-1-5-1,-10 0-3,-3-3 0,-7 5-1,-5 6 2,-3 1-5,-2 9 4,-4 8-2,5 16 2,0 5 1,2 10 0,4 7-2,0 8-2,-2 5 2,0 7-2,0 10 2,-2 10 1,-2 20-1,-1 20 2,7 14 8,5 11-2,5 5-1,6 7 0,5 4-6,7 25 5,9-4-8,0-7 2,3-28-22,3-5-67,6-6-75,-1-9-101,8-13-144,-2-11-185,-5-16-95</inkml:trace>
          <inkml:trace contextRef="#ctx0" brushRef="#br0" timeOffset="3760.0653">19567 988 1619,'-2'-8'-19,"-9"-6"10,1 2 11,-2-2 14,-3-1 27,-1 1 13,3 1 7,-2-2 2,-3 4-1,2 1-6,-1 1-2,4 3-8,-2-1 5,1 7-15,14 0-3,-30 10-3,15 6-3,-10 10-3,7 7-1,2 4-2,6 5-3,5-5 0,5-2-2,5 10-1,8-1-6,13-3 6,9 5-5,4-17-6,6-7-6,6-7-22,6-4-21,3-8-17,-1-6-2,16-10 1,-5-4 1,-2-9 12,-3-5 4,-7-8 7,-2-9 3,-8 1 14,-6-10 16,-4-2 10,-5-8 14,-8-3 8,-2-9 18,-8-2-5,-6-2-2,-7-1 6,-4 2 0,-4 3-3,-4 5 10,-3 20-2,3 5-2,-2 7-5,1 10-1,4 10-8,-1 4 2,2 10-10,-6 5-2,12 3-2,-21 22 0,9 6-2,-1 19-1,1 22 0,6 3-2,1 5-2,5 6-4,5-1 5,5 3-2,-2-2-3,5-1 0,5-1-1,-3-12-3,3-4 5,-3-16-8,-4-8 0,1-9 4,-2-9-3,-2-3 4,2-7 5,-2-3-3,1-2-3,0-8 2,-9 0 11,0 0 0,24-18 5,-13 2 6,-4-1 4,2-2 0,-7-3 4,8-4-2,-7 4 3,-1-1 0,4 1 5,-2 3-10,-1 2 5,0 1-3,-1 2-10,4 3-4,1 0 1,1 3-7,2 4 1,-10 4-3,30 6-3,-15 4 4,6 7-3,-1 0-8,8 10 0,-2 1 0,-1 2 1,-2 0-6,0-2 3,-5-4 0,0-3-4,-3-3 2,-2-3-1,2-1 2,-3-6-3,-1-2 4,-1-3-4,-10-3 0,15-3 3,-15 3-2,16-18 3,-11 4 0,0-3-1,-2-1 5,0 0 6,-2-7 8,-2 3-6,-2 0 2,0 6 4,0-1-2,1 3-11,2 3-3,0 11 1,-3-16 1,3 16-1,0 0-3,0 0 2,0 0-2,26 22 1,-8-3-3,0 1 0,9 5 3,5 1 0,2-2-4,2-4-5,0-1-8,-3-8-4,-2-2-2,0-5-3,-1-7 3,0-3 0,-1-4 3,4-10 0,-6-5 6,-3-6-3,-9-6 3,-3-5 4,-9 1-5,-8-5 3,-8-5-2,-5 3 5,-6-10-1,-14 8-3,-4 4 5,-9 10-2,-3 6-5,12 10 9,3 12 0,6 6-5,2 7 2,0 5-1,-2 11 4,10 8 0,9-2-1,9 2-5,7 3-43,11 16-74,9-3-90,16 0-129,9-3-135,5-6 38,5-8-214,-11-8-150</inkml:trace>
          <inkml:trace contextRef="#ctx0" brushRef="#br0" timeOffset="4231.0093">21648 471 1825,'-8'-53'-27,"-2"-4"20,-5-8 10,0 1 31,4 16 19,-1 5 25,2-2 5,2 14 5,2 7-2,2 3-10,-1 4-10,2 5-6,0 4-6,3 8-6,0 0-5,0 0-2,-14 30 1,10 15-11,0 13-3,1 26 4,3 4-10,9 1 6,0 5-5,6 5 1,9 19-6,0-26-1,3-3-4,0-8-37,5-5-79,-5-16-91,1-8-140,-4-17-88,-4-11-192,-4-8-113</inkml:trace>
        </inkml:traceGroup>
        <inkml:traceGroup>
          <inkml:annotationXML>
            <emma:emma xmlns:emma="http://www.w3.org/2003/04/emma" version="1.0">
              <emma:interpretation id="{E7B4BF7F-E02D-4719-AF32-6A1BAF60742D}" emma:medium="tactile" emma:mode="ink">
                <msink:context xmlns:msink="http://schemas.microsoft.com/ink/2010/main" type="inkWord" rotatedBoundingBox="29314,4234 32321,4473 32142,6721 29136,6483"/>
              </emma:interpretation>
              <emma:one-of disjunction-type="recognition" id="oneOf2">
                <emma:interpretation id="interp10" emma:lang="en-US" emma:confidence="0.5">
                  <emma:literal>group</emma:literal>
                </emma:interpretation>
                <emma:interpretation id="interp11" emma:lang="en-US" emma:confidence="0">
                  <emma:literal>groups</emma:literal>
                </emma:interpretation>
                <emma:interpretation id="interp12" emma:lang="en-US" emma:confidence="0">
                  <emma:literal>grouts</emma:literal>
                </emma:interpretation>
                <emma:interpretation id="interp13" emma:lang="en-US" emma:confidence="0">
                  <emma:literal>grout</emma:literal>
                </emma:interpretation>
                <emma:interpretation id="interp14" emma:lang="en-US" emma:confidence="0">
                  <emma:literal>ground</emma:literal>
                </emma:interpretation>
              </emma:one-of>
            </emma:emma>
          </inkml:annotationXML>
          <inkml:trace contextRef="#ctx0" brushRef="#br0" timeOffset="12905.8084">23071 1036 1705,'18'-17'-6,"-4"2"18,-4-1 11,-5 3 6,-2 0 23,-2-2 16,-4-2 4,2-2 2,-9 0-1,-1-4-5,-4 1-2,-11-7-6,-1 2-9,2 9 1,-1 5-9,-13-4-1,6 8-5,3 6-5,-2 3-2,-1 3-3,-11 9-5,3 8 2,5 5-2,1 5-3,-4 15-4,12-6-1,7 5-1,7 2 0,10-8 2,7 7-7,10 0 3,11-5-3,5-6 3,8-5-4,5-6-1,4-7 0,4-6-3,-1-4 3,-4-6 0,3-6 0,-3-4 0,-2-6 1,-4-3 3,-10-7 10,-7-1 10,-1-4 14,-9 3 10,-8 0 2,-2-2 4,-7-1 2,-2 0-5,-6-8 4,-5 1 0,2 11 5,3 2 7,2 9-7,-1 0-8,3 3-9,0 3-6,8 10-2,0 0-3,0 0-2,0 0-7,-20 52 2,23 2-6,8 18-9,2 7-1,3 7 8,6 6-1,4 28-3,2 1 0,-2-5-5,1-3-2,1 2 9,-6-23-5,-3 0-5,-1-5-2,-4-9-4,-6-3-8,-3-16 4,-3-7 4,-4-2 0,-2-14-3,-3-7 0,-4-6-4,0-1 11,-5-5 3,-1-2-14,-2-11 10,0-2 3,-3-4-8,-1-7 8,-10-11-15,5-9 15,2-4-6,5-8 3,3-4-5,7-8 1,5-3 0,1 0-4,8-19-8,7-1-10,6 0-5,8 4-28,3 1-23,8 4-26,4 5-27,3 5-35,2 3-45,2 5-67,-2 8-129,-1 4-80,-7 10 52,-9 10-203,-2 6-130</inkml:trace>
          <inkml:trace contextRef="#ctx0" brushRef="#br0" timeOffset="13324.0767">23295 937 1839,'-9'-10'32,"1"4"15,1 0 7,7 6 12,-10-11 8,10 11 2,-7-8-2,7 8-5,0 0-10,0 0-4,0 0-5,0 0-7,0 0-4,36 44-1,-14-9-2,3 4-5,-2 3-2,6 8-3,-8-8 0,3 2-6,-2-2-2,-4-1-5,0-4 5,0-3-4,-7-9-1,-1-6-1,-3-2-4,-2-4 6,1-4-2,-4 0 2,-2-9-4,0 0 1,0 0-2,0 0 4,0 0 10,0 0 10,6-44-5,-3 19 9,-2-1-4,0-5-1,2-6 6,3-8-3,-5 7-3,6 5-5,0 4-2,0-1-1,2 5-7,4 0-2,-4 8 1,4 1-4,0 4-1,4 2-8,-1 7-37,-1 3-45,2 3-37,2 3-35,0 3-36,3 1-26,-2 0-34,-1 3-43,2 3-40,-5-4-268,1-1-96</inkml:trace>
          <inkml:trace contextRef="#ctx0" brushRef="#br0" timeOffset="14064.3885">23958 1153 1547,'0'0'10,"0"0"36,0 0 21,0 0 9,-1-30 10,1 30 17,-15-29 14,8 7-1,-4-1 6,-3-3 4,-5-5-2,4 4-3,0 6-6,0 0-7,5 6-9,2 3-10,-2-1-12,3 2-13,7 11-4,-14-6-7,14 6-4,0 0-4,-15 23-10,13-1 1,3 4-5,4 6-2,5 13-4,8 1 2,5-2 0,10 5-8,2-2-3,-2-11-5,2-8-3,5-1-3,0-6 1,-1-4-1,-8-6-2,-3-5-1,-3-6 0,-2 0-1,-1-8-1,0-4 4,-3-5-1,-5-4-1,-6 1 2,-1-8-2,-4-2-2,-9-15 4,-3-2-8,-6 0 4,-2 2-1,-15-12-4,4 5 3,-5 4 9,2 12-7,0 2-5,-4 8 3,2 3-1,6 10 0,3 4 0,2 9 0,2 5-3,1 4 6,1 5-4,5 7-7,4 3-21,3 6-21,10 5-24,6 7-19,11-3-12,3-1-15,5-2-2,6-2 3,0-8 18,2 1 7,1-8 15,-3-3 1,-3-4 14,-6-5 9,-3-4 9,-2-3 24,2-6 23,-2 2 21,-2-5 17,-1-5 18,-1-4 5,-6-6 20,0 1 2,-7 2-5,0-4-7,-3 2-2,-3 0-2,-1 2-8,0 1-4,-2 1-4,0 2-6,3 4-4,-2 0-5,4 13-12,-7-10 7,7 10-6,0 0-2,0 0-4,0 0-3,-4 46 1,9-21-1,2 2 0,7 11-4,1 1-4,4 0-5,3-5-1,3-5-18,2-3-4,4-3-1,-4-8 4,-3-4 1,-2-5 2,-3-3 5,0-6 3,3-1 1,-3-2-3,1-10 2,-4 4 10,1-8-5,-4-3 2,0-2 9,-4-1 11,-2-2 6,-3 1-2,-4 3-2,2-3 7,-4 5 3,1 5 0,0-6-9,-2 8 3,1 4-11,2 11-2,-2-18-1,2 18 2,0 0 0,0 0 0,0 0-6,0 0-1,4 57-4,5-31-4,8 7-46,4 2-46,3-3-43,5-3-54,1-7-48,-1-6-61,2-9-105,0-2-27,4-1-167,0-8-99</inkml:trace>
          <inkml:trace contextRef="#ctx0" brushRef="#br0" timeOffset="14568.4188">25311 1001 1538,'17'-30'1,"-5"2"9,-5-1 14,-3-2 13,-2-2 5,-8-13 12,-2 2 4,-4-3 16,-5 1 7,-2 3 4,0 6 8,-2 0-8,0 5 1,3 13-9,5 1-8,0 4-7,1 7-7,4 4-3,8 3-3,-20 10-5,9 6-5,2 6-1,2 8-5,-1 18-5,5 10 0,2 3-4,2 13-2,4 5 2,1 3-6,1 1 0,2-3-5,2-2 3,-1-3-3,1 0-2,-4-19 0,3-4 1,-2-3-5,-1-5 1,1-12 2,-3-5-4,0-6 1,-1-5-2,-2 0 4,3-5-1,-5-11 4,4 14-5,-4-14 1,0 0-1,0 0 0,0 0-1,0 0 1,0 0-1,0-57-2,-6 34 3,-3-6-2,-1-13 1,-1-1-5,-1-6 3,-1 0-2,2-3 0,2 1 0,-1 0 0,2-4-1,1 0 3,3 5-4,1 4-2,3 8 2,-1 11 0,2 1 0,3 4-1,3 0-4,1 5 5,5 4-1,3 1-2,1 3-1,2 8 1,7 1 4,3 7-4,9 7-2,1 7 4,1 4-1,-3 4 2,8 10 0,-10-6 1,-5 3-4,-7-5 1,-8-2 1,-6-6-2,-8 1 1,-4-7-2,-5 4 2,-7-3-1,-15 4 2,-6-4-1,-5-3 4,-3-3-7,-3-2-19,7-6-72,0-6-112,-9-6-182,0-4-56,7-4-223,2-1-164</inkml:trace>
        </inkml:traceGroup>
      </inkml:traceGroup>
    </inkml:traceGroup>
    <inkml:traceGroup>
      <inkml:annotationXML>
        <emma:emma xmlns:emma="http://www.w3.org/2003/04/emma" version="1.0">
          <emma:interpretation id="{111542B8-FA10-43EF-8BD5-6C416280A894}" emma:medium="tactile" emma:mode="ink">
            <msink:context xmlns:msink="http://schemas.microsoft.com/ink/2010/main" type="paragraph" rotatedBoundingBox="23807,6636 27142,6398 27204,7261 23869,7499" alignmentLevel="2"/>
          </emma:interpretation>
        </emma:emma>
      </inkml:annotationXML>
      <inkml:traceGroup>
        <inkml:annotationXML>
          <emma:emma xmlns:emma="http://www.w3.org/2003/04/emma" version="1.0">
            <emma:interpretation id="{5077C6E5-F397-4690-A052-ADF07FC48833}" emma:medium="tactile" emma:mode="ink">
              <msink:context xmlns:msink="http://schemas.microsoft.com/ink/2010/main" type="line" rotatedBoundingBox="23807,6636 27142,6398 27204,7261 23869,7499"/>
            </emma:interpretation>
          </emma:emma>
        </inkml:annotationXML>
        <inkml:traceGroup>
          <inkml:annotationXML>
            <emma:emma xmlns:emma="http://www.w3.org/2003/04/emma" version="1.0">
              <emma:interpretation id="{74FB9DE3-9FCD-4B13-B533-8A25C86E2FE2}" emma:medium="tactile" emma:mode="ink">
                <msink:context xmlns:msink="http://schemas.microsoft.com/ink/2010/main" type="inkWord" rotatedBoundingBox="23807,6636 25842,6491 25904,7353 23869,7499"/>
              </emma:interpretation>
              <emma:one-of disjunction-type="recognition" id="oneOf3">
                <emma:interpretation id="interp15" emma:lang="en-US" emma:confidence="0.5">
                  <emma:literal>CO</emma:literal>
                </emma:interpretation>
                <emma:interpretation id="interp16" emma:lang="en-US" emma:confidence="0">
                  <emma:literal>co</emma:literal>
                </emma:interpretation>
                <emma:interpretation id="interp17" emma:lang="en-US" emma:confidence="0">
                  <emma:literal>Co</emma:literal>
                </emma:interpretation>
                <emma:interpretation id="interp18" emma:lang="en-US" emma:confidence="0">
                  <emma:literal>Con</emma:literal>
                </emma:interpretation>
                <emma:interpretation id="interp19" emma:lang="en-US" emma:confidence="0">
                  <emma:literal>con</emma:literal>
                </emma:interpretation>
              </emma:one-of>
            </emma:emma>
          </inkml:annotationXML>
          <inkml:trace contextRef="#ctx0" brushRef="#br0" timeOffset="5330.5476">17725 2846 994,'-7'-21'98,"-1"1"11,-2 2-5,-1 2 1,1-2 15,-5-3 15,3 5 8,-1-1 4,-2-1 5,-3-1-11,3 6-14,-4 3-10,-2 4-16,-6 1-5,-2 6-10,-7 3-14,-13 15 3,-5 7-12,2 9-5,5 5-12,6 6 0,8 6-6,8 6-4,11-6-2,5 2-5,11-1 4,9 2-8,17 8-4,12-6-5,13-4 4,13-6-8,3-8-4,8-6-12,4-11-29,3-4-23,-7-7-13,4-7-3,-15-5 1,-4-5 3,2-5 4,-9-1 9,-3-3 6,-4-5 13,-7 0-3,-8-2 6,-11 2 4,-7 1 5,-5 3 2,-6 0 3,0 0 0,-4 2 2,-1-1 2,1 15 2,-3-23-4,0 13-31,3 10-72,-2-16-72,2 16-167,0 0-276,2-15-132</inkml:trace>
          <inkml:trace contextRef="#ctx0" brushRef="#br0" timeOffset="5829.1458">18746 2921 1814,'-9'-15'18,"1"2"5,1 3-2,-2-3 29,1 3 23,-1-1 14,-4 0 5,1-2 10,-1 0 5,2 5-2,-4-2-8,0 4-8,3 1-11,-2 1-4,2 4-11,12 0-3,-33 11-4,18 0-9,-3 8-2,5 3-5,2 2-4,7 10 1,3-2-5,6 16-3,6-6-2,9 3-4,14 1-2,11-5-2,6-7-2,7-8-5,-6-11-8,3-3-5,2-6-5,-4-8-3,1-5 3,-6-7 2,-5-2 8,-5-6-13,-8-4 5,-4-6 3,-13 1 0,-10 2-3,-3-3 5,-16-12-4,-10 2 4,-11-7 1,-14 3-4,-5 6-2,-7 3 1,1 8 3,1 7-2,9 11 0,4 5-10,8 9-77,10 4-135,6 5-201,4 5-40,7-1 56,11 6-177,2 1-85</inkml:trace>
        </inkml:traceGroup>
        <inkml:traceGroup>
          <inkml:annotationXML>
            <emma:emma xmlns:emma="http://www.w3.org/2003/04/emma" version="1.0">
              <emma:interpretation id="{EA9350A6-5272-4D94-B387-220087587368}" emma:medium="tactile" emma:mode="ink">
                <msink:context xmlns:msink="http://schemas.microsoft.com/ink/2010/main" type="inkWord" rotatedBoundingBox="26551,6512 27147,6470 27190,7072 26594,7115"/>
              </emma:interpretation>
              <emma:one-of disjunction-type="recognition" id="oneOf4">
                <emma:interpretation id="interp20" emma:lang="en-US" emma:confidence="0.5">
                  <emma:literal>H</emma:literal>
                </emma:interpretation>
                <emma:interpretation id="interp21" emma:lang="en-US" emma:confidence="0">
                  <emma:literal>A</emma:literal>
                </emma:interpretation>
                <emma:interpretation id="interp22" emma:lang="en-US" emma:confidence="0">
                  <emma:literal>#</emma:literal>
                </emma:interpretation>
                <emma:interpretation id="interp23" emma:lang="en-US" emma:confidence="0">
                  <emma:literal>a</emma:literal>
                </emma:interpretation>
                <emma:interpretation id="interp24" emma:lang="en-US" emma:confidence="0">
                  <emma:literal>K</emma:literal>
                </emma:interpretation>
              </emma:one-of>
            </emma:emma>
          </inkml:annotationXML>
          <inkml:trace contextRef="#ctx0" brushRef="#br0" timeOffset="6483.4501">19926 2942 1887,'-18'0'37,"3"0"-3,15 0-5,-12-1 3,12 1 9,0 0 2,0 0 3,0 0-6,58-3-4,-17 3-5,17 2-3,6-1-5,0-2-6,-1 1-47,1-2-66,-9 0-93,2-3-202,-16 5-160,-8-3-52</inkml:trace>
          <inkml:trace contextRef="#ctx0" brushRef="#br0" timeOffset="6079.4769">19921 2748 1747,'0'-19'32,"0"6"5,0 13 15,-3-22 31,3 22 23,0-13 8,0 13 0,-3-10-8,3 10-11,0 0-12,0 0-8,0 0-8,0 0-3,0 0-8,0 0-1,9 39-8,-9-13-4,2 2-6,1 7-2,0 12-3,4 0-3,-5-10-5,1-7-18,4-1-80,-1-3-79,-1-8-93,5-3-171,-2-5-11,4-4-192,1-2-117</inkml:trace>
          <inkml:trace contextRef="#ctx0" brushRef="#br0" timeOffset="6328.3471">20282 2704 1720,'3'-29'3,"-3"3"23,0 4 9,-3 2 33,1 1 7,-2 3 9,1 3 19,0-3 7,-2 2-2,5 14-7,-3-18-10,-1 11-14,4 7-3,0 0-13,0 0 1,0 0-6,0 0-7,22 28-5,-11-4-3,4 14-4,3 4-2,-3 3-3,0 1-7,0 5 0,-3 1-5,-1-2-3,2-2-2,-8-2-40,2-11-64,-4-6-64,-3-7-89,0-5-150,0-5-39,0-3-203,0-9-130</inkml:trace>
        </inkml:traceGroup>
      </inkml:traceGroup>
    </inkml:traceGroup>
    <inkml:traceGroup>
      <inkml:annotationXML>
        <emma:emma xmlns:emma="http://www.w3.org/2003/04/emma" version="1.0">
          <emma:interpretation id="{7600E06B-969D-450E-A610-31FD7C76EAC9}" emma:medium="tactile" emma:mode="ink">
            <msink:context xmlns:msink="http://schemas.microsoft.com/ink/2010/main" type="paragraph" rotatedBoundingBox="23343,7925 30136,7639 30261,10619 23469,10905" alignmentLevel="2"/>
          </emma:interpretation>
        </emma:emma>
      </inkml:annotationXML>
      <inkml:traceGroup>
        <inkml:annotationXML>
          <emma:emma xmlns:emma="http://www.w3.org/2003/04/emma" version="1.0">
            <emma:interpretation id="{B79511A9-1C30-49FB-9691-9D9FEB21EF3F}" emma:medium="tactile" emma:mode="ink">
              <msink:context xmlns:msink="http://schemas.microsoft.com/ink/2010/main" type="line" rotatedBoundingBox="23343,7925 29659,7659 29712,8919 23396,9185"/>
            </emma:interpretation>
          </emma:emma>
        </inkml:annotationXML>
        <inkml:traceGroup>
          <inkml:annotationXML>
            <emma:emma xmlns:emma="http://www.w3.org/2003/04/emma" version="1.0">
              <emma:interpretation id="{F64D8660-027A-4385-95F4-133D9754B084}" emma:medium="tactile" emma:mode="ink">
                <msink:context xmlns:msink="http://schemas.microsoft.com/ink/2010/main" type="inkWord" rotatedBoundingBox="23355,8209 27773,8023 27815,8999 23396,9185"/>
              </emma:interpretation>
              <emma:one-of disjunction-type="recognition" id="oneOf5">
                <emma:interpretation id="interp25" emma:lang="en-US" emma:confidence="0.5">
                  <emma:literal>valuates</emma:literal>
                </emma:interpretation>
                <emma:interpretation id="interp26" emma:lang="en-US" emma:confidence="0">
                  <emma:literal>vibrates</emma:literal>
                </emma:interpretation>
                <emma:interpretation id="interp27" emma:lang="en-US" emma:confidence="0">
                  <emma:literal>valerates</emma:literal>
                </emma:interpretation>
                <emma:interpretation id="interp28" emma:lang="en-US" emma:confidence="0">
                  <emma:literal>Vibrates</emma:literal>
                </emma:interpretation>
                <emma:interpretation id="interp29" emma:lang="en-US" emma:confidence="0">
                  <emma:literal>vizirates</emma:literal>
                </emma:interpretation>
              </emma:one-of>
            </emma:emma>
          </inkml:annotationXML>
          <inkml:trace contextRef="#ctx0" brushRef="#br0" timeOffset="7564.2168">16684 4688 1605,'-3'-20'35,"3"2"23,-6 6 17,5-1 14,0-1 23,1 14 17,-2-23 15,2 13-8,0 10-4,-1-18-10,1 18-9,-1-16-15,1 16-11,8-7-2,-8 7-16,0 0-3,31 13-11,-11 5 2,9 8-7,1 7-7,8 10-3,-2 2 2,4 8-12,0-4 0,-4 3-5,-1-4-4,-9-10 0,1-2-2,-4-3-1,-4-8-2,-4-6-5,-4-2 0,-1-4-1,-2-3 9,2 0-4,-6-6-1,-4-4-7,0 0 5,0 0 0,25-19 8,-17 1 11,3-6 11,1-19-9,3 0-7,1-4 4,-1-3 0,-3 2 2,2 0-3,1 3-5,-3 3-5,-3 10-1,0 6-8,-5 4 9,2 4-15,1 4-17,0 4-26,-1 3-55,3 1-56,-9 6-58,18 4-71,-18-4-78,24 15-142,-10 0 42,4 2-225,-1 6-176</inkml:trace>
          <inkml:trace contextRef="#ctx0" brushRef="#br0" timeOffset="8640.9797">17751 4267 1691,'-32'-16'-2,"5"1"0,2 5-3,-3 2 6,5 2 5,2-2-2,-2 4-3,5 0 3,0 7 0,0 0 0,3 8 2,3 2-2,1 1 1,4 7-3,4 2 5,6 1-3,5 2 1,5 0-3,10 7-1,2-5 2,-2-7 2,-1-6-2,2-6 1,-4-3 3,2-2 2,-5-4 5,1-3 4,-5-3 20,1-1 13,-6-5 13,-2-4-3,-6-1-5,-2-5 10,-4 0-4,-7-4-4,-6-7-8,-3 4-4,-3 0-3,0 10-6,8 3-4,-3 7-1,4 3-11,2 4-1,-1 6-68,-2 3-135,8 6-248,2 5-209,3 5-137</inkml:trace>
          <inkml:trace contextRef="#ctx0" brushRef="#br0" timeOffset="8284.8596">17635 4802 1800,'0'0'-31,"-4"-12"28,4 12 14,-3-12 15,3 12 19,-11-15 16,7 7-1,-4 2 1,1-6 3,-2 6-1,2-4-7,7 10 3,-15-11-8,8 6-3,7 5-4,-15-3-6,15 3-5,0 0-3,-27 13-4,18-1-3,1 5-2,1 3-4,0 4 1,5-2-1,2 4 1,2 4-6,5-2 0,1 0-3,7-1 2,7 2-3,8-4-4,5-8 3,-2-6-2,1-5 0,3-6-4,15-9 5,-1-3-3,0-6 2,8-11 0,-5-7 0,-6-3 1,-7-2 1,-8-7 0,-5-4-1,-10 4 2,-3-4-2,-10-4 20,1-3-2,-12 0 2,1 5 1,-8 0 6,-2 5 6,-5 10 0,2 3-3,3 11-8,0 5-2,2 12-5,-1 4 0,14 4-6,-22 12 4,11 12-5,2 4 0,-1 18-2,6 5-3,4 8 2,4 2 1,0 18-4,6-4-6,4 3 0,-2-5-4,6-3-15,5-6-15,1-7-1,0-14-4,1-6 4,4-6 6,1-5-1,-6-10 3,0-6 4,3-4 1,-5-4 2,4-4 4,1-6-1,2-1 4,1-3 3,3-7 0,0-4 3,-5 0 1,-5 3 1,-8-1 2,-1 1-1,-1 0 5,-7 1-2,3-1-2,-7 2 3,-2 2-6,0 2 6,0 1-1,0 13 0,-5-24-3,2 14 1,3 10 0,-5-13 1,5 13-2,0 0-2,0 0 1,0 0-1,0 0 2,0 0 1,0 0 2,22-3-5,-22 3-45,19 4-62,-19-4-62,21-1-136,-13-3-120,-8 4-185,12-8-113</inkml:trace>
          <inkml:trace contextRef="#ctx0" brushRef="#br0" timeOffset="9345.2686">18642 4695 1719,'-4'-11'-28,"4"11"24,-3-20 26,0 9 20,3 11 22,-2-19 14,2 19 16,-3-13-2,3 13-7,-4-13-9,4 13-12,0 0-1,0 0-4,0 0-2,13-7-14,-13 7-1,0 0-5,32 27-1,-20-11-6,4 6-2,-3-2 1,2 2-4,-2 1-7,-1 2 0,-1-1-2,-4-2-3,-1-1 0,-1-4-6,-1-2 3,-1-1-4,2-2 5,-5-2-2,0-10-1,3 13 0,-3-13 3,0 0 0,0 0-5,0 0 0,0 0-3,0 0 3,0 0 0,18-32 1,-8 15-4,-5-3 5,5-4-3,-1 1-1,2-4 2,-4 3 0,4 2-1,-1 2-2,-2 4-3,5-1 2,-5 2-2,1 5 0,2 1 0,-1 6-3,2 0-5,-12 3-32,21 5-39,-9 5-47,-1 2-53,2 3-45,5 3-102,-3-1-91,0 4-123,3-1-42</inkml:trace>
          <inkml:trace contextRef="#ctx0" brushRef="#br0" timeOffset="10428.4431">19345 4894 1484,'11'-10'16,"-5"-3"16,0 1 14,-1-2 25,-5-1 7,0-4 9,0 3 15,-2-7-10,-5 1 6,1-3-7,-6 0-4,1 1-4,-1-2-4,-1 8-8,-3 1-3,3 3-9,-2 2-8,3 6-5,-3 2-1,1 6-8,-3 3-3,4 1-5,-2 4-3,-1 7-2,7 2-7,1 1 3,2 1-7,2 3-2,4 0-7,4-2-18,4 4-8,1-2-5,3-3 2,6-4 6,-6-4 1,6-3-1,-3-4 4,0-3 0,0-3 14,3-3-8,0-4 6,3-3-2,-3-2 6,-3-2 3,-4-3 8,-2 1 19,4-2 16,-8 0 6,-2 1-6,-3 0 3,0 5-5,-3-3 2,3 1-9,-5 4 2,5 10-7,-10-13-10,10 13 2,0 0-3,0 0-3,0 0 0,-23 28-2,20-14-8,6 3 3,2 5-6,10 2-1,3 10 2,10-3-8,8-4 2,2-4 2,8-5-7,0-4 0,2-7 1,-5-7 2,7-5-2,-5-7 4,0-1-2,-3-8 2,0-6 5,-3-4-6,-4-15 0,-8 7 3,-8-6 4,-1-16-1,-7 6-1,-9-4 5,-2-4-3,-8-5-2,-4 3 1,-1 14 0,0 3 3,-5 9 5,0 11-8,3 6 0,0 8 4,0 5-1,-3 8-7,0 5 6,-3 11-8,-4 14 8,5 8-7,2 11 1,8 1 3,8 4-5,4 8 1,11 7-1,5 0-5,6-5-2,12-4-24,3-7-17,6-7-5,2-7 6,-7-12 4,4-8 6,1-7 4,-9-5 3,-3-6 2,0-6 3,-2 2 6,0-8 4,-7 0-1,2-5 3,-4 0 5,2-11 1,-6 4 3,-3 1-4,-7-1 9,-1 1-1,-7 2 5,3-3 1,-7 2 6,-5 0 4,4 1 4,-5 1-6,2 3 0,-4 0-2,2 10-5,-1 2 3,11 5-2,-22 5 1,11 2-3,-1 10-1,1 2-3,4 6 4,7 2-2,0 0-1,5 17 0,8-3-5,4-1-1,8-3-3,4-5-7,4-4-23,3-8-11,2-2 0,-2-11 5,-4-3 7,-3-7 1,4-3 6,11-7 1,-4-3 10,1-4-6,-5-3 7,-6-3 5,-3-5 2,-3-1 3,-9 3 7,0-7 18,-7 5 7,-5 5 10,-3 0 7,-3 0 5,-2-3-1,-1 3 0,-1 5-2,2 0 1,-1 4-11,2 3 2,-1 2-9,-1 1-3,3 2-1,3 9-6,-9-11 3,9 11-3,0 0-2,0 0-4,0 0 1,-26 13-5,26-13 3,-10 10-2,7-2 0,3-8 0,-9 14-1,9-14-3,-3 11 10,3-11-14,-6 9 3,6-9-5,0 0 2,0 16 4,0-16-3,0 0 3,11 13-6,-4-6 4,2-1 2,3 3-2,3 1-3,3-1 1,3 5 0,-4-2-2,7 3 5,-5 2-9,2 2 7,-3 1 0,2-1 0,-5 5 0,0 0 2,-1 1-1,-4 1 1,-1-1-6,-3-1 5,-1-1-2,-2-1-1,-4 0 0,-3-2-4,-5 0-18,3-5-68,-5-4-88,-2-3-111,-5-6-204,0-3 38,-4-4 46,-9-4-143,-6-8-55</inkml:trace>
          <inkml:trace contextRef="#ctx0" brushRef="#br0" timeOffset="10571.5669">19932 4425 1727,'-21'-3'68,"3"-1"-12,7 3-5,11 1 2,0 0-5,0 0-1,0 0-7,57-15-5,-1 9-3,28 0-13,3 2-85,9-5-150,-1 2-428,4-3-142</inkml:trace>
        </inkml:traceGroup>
        <inkml:traceGroup>
          <inkml:annotationXML>
            <emma:emma xmlns:emma="http://www.w3.org/2003/04/emma" version="1.0">
              <emma:interpretation id="{A94C86D8-9D62-4B09-AFB6-ADA513DB5C23}" emma:medium="tactile" emma:mode="ink">
                <msink:context xmlns:msink="http://schemas.microsoft.com/ink/2010/main" type="inkWord" rotatedBoundingBox="28374,7713 29659,7659 29707,8786 28421,8840"/>
              </emma:interpretation>
              <emma:one-of disjunction-type="recognition" id="oneOf6">
                <emma:interpretation id="interp30" emma:lang="en-US" emma:confidence="0.5">
                  <emma:literal>at</emma:literal>
                </emma:interpretation>
                <emma:interpretation id="interp31" emma:lang="en-US" emma:confidence="0">
                  <emma:literal>ate</emma:literal>
                </emma:interpretation>
                <emma:interpretation id="interp32" emma:lang="en-US" emma:confidence="0">
                  <emma:literal>ant</emma:literal>
                </emma:interpretation>
                <emma:interpretation id="interp33" emma:lang="en-US" emma:confidence="0">
                  <emma:literal>art</emma:literal>
                </emma:interpretation>
                <emma:interpretation id="interp34" emma:lang="en-US" emma:confidence="0">
                  <emma:literal>act</emma:literal>
                </emma:interpretation>
              </emma:one-of>
            </emma:emma>
          </inkml:annotationXML>
          <inkml:trace contextRef="#ctx0" brushRef="#br0" timeOffset="16809.6264">22241 4686 1045,'-4'-23'202,"-2"10"-61,1 3-49,-6-3-32,-3-3 8,-4-1 13,-1-1-7,-3 2-8,-11-6 1,1 0-9,3 8-1,3 4-8,-1 0-10,-4 4-2,7 1-3,-5 5 2,5 2-12,-6 7 0,4 1-6,-8 10 3,5 5-6,8 4 2,3-2-2,6-1-2,9 4 1,3-3-3,3 1-3,11 9-7,5-6-13,4-1-7,7-7 0,-2-8-2,-2-8 0,0-1 3,-1-6 4,1-3-1,-4-2 5,7-3 4,-6-5 4,2-1 7,-4-6 17,-5-1 5,-1-4 20,-4 1 11,-2-4-5,-3 2 7,-3 0-5,-3 1 3,0 3-3,0 2-3,-1 1-7,-1 3-2,1 0-7,0 5-6,1 11-3,-4-12-4,4 12 0,0 0 1,0 0-6,0 0-2,0 0-2,-3 44 2,10-25-2,4 7-5,8 5-2,7 3 0,6-5-1,5-6-6,8 1 1,-1-6-6,3-9-7,-10-2-2,-1-5 0,-6-3 2,3-7 3,-1-1-2,4-7 3,-2-7 2,-8-6 2,-3-5-1,-3-3 0,-7-7 4,-4-4 4,-2-2-4,-5-5 1,-3-1 4,-6-1 2,2-15-1,-6 1-2,-3-4 1,-3 3-3,-2 3 5,1 5-3,-1 6 3,2 16-4,6 13 0,2 5-2,1 9 0,-2 5 0,3 10 0,7 0 1,-18 22-2,3 15 2,4 10 0,6 6 1,5 7-2,5 20 0,6 2 2,1-2-2,6 1 2,4-5 0,3-8-50,-2-7-98,-3-16-108,0-7-208,-3-12 47,-2-9-165,-4-8-80</inkml:trace>
          <inkml:trace contextRef="#ctx0" brushRef="#br0" timeOffset="16983.1888">22382 4254 1800,'-15'0'56,"4"0"-2,11 0-8,0 0-4,0 0-5,0 0 0,0 0-1,57 15-3,-6-7-2,10-2-6,19 1-10,3-1-55,1-3-90,2 2-145,-20-3-326,-4-2-101</inkml:trace>
        </inkml:traceGroup>
      </inkml:traceGroup>
      <inkml:traceGroup>
        <inkml:annotationXML>
          <emma:emma xmlns:emma="http://www.w3.org/2003/04/emma" version="1.0">
            <emma:interpretation id="{B319052E-17A7-4441-8C97-AE3A70979ACF}" emma:medium="tactile" emma:mode="ink">
              <msink:context xmlns:msink="http://schemas.microsoft.com/ink/2010/main" type="line" rotatedBoundingBox="24752,9889 30218,9639 30262,10602 24796,10852"/>
            </emma:interpretation>
          </emma:emma>
        </inkml:annotationXML>
        <inkml:traceGroup>
          <inkml:annotationXML>
            <emma:emma xmlns:emma="http://www.w3.org/2003/04/emma" version="1.0">
              <emma:interpretation id="{97329810-96F2-48EE-9CBF-629C2A4C165D}" emma:medium="tactile" emma:mode="ink">
                <msink:context xmlns:msink="http://schemas.microsoft.com/ink/2010/main" type="inkWord" rotatedBoundingBox="24752,9889 30218,9639 30262,10602 24796,10852"/>
              </emma:interpretation>
              <emma:one-of disjunction-type="recognition" id="oneOf7">
                <emma:interpretation id="interp35" emma:lang="en-US" emma:confidence="0.5">
                  <emma:literal>1330 mm</emma:literal>
                </emma:interpretation>
                <emma:interpretation id="interp36" emma:lang="en-US" emma:confidence="0.5">
                  <emma:literal>1330 n m</emma:literal>
                </emma:interpretation>
                <emma:interpretation id="interp37" emma:lang="en-US" emma:confidence="0.5">
                  <emma:literal>13 30 nm</emma:literal>
                </emma:interpretation>
                <emma:interpretation id="interp38" emma:lang="en-US" emma:confidence="0.5">
                  <emma:literal>1330 nm</emma:literal>
                </emma:interpretation>
                <emma:interpretation id="interp39" emma:lang="en-US" emma:confidence="0">
                  <emma:literal>B 30 nm</emma:literal>
                </emma:interpretation>
              </emma:one-of>
            </emma:emma>
          </inkml:annotationXML>
          <inkml:trace contextRef="#ctx0" brushRef="#br0" timeOffset="17636.6328">18141 6017 1794,'-8'-20'81,"-2"4"7,2 3 12,-1 2 26,2 4 18,3 1 12,4 6-5,-13-14-14,13 14-17,-12-4-13,12 4-8,0 0-4,-11 30-13,8-7-5,6 13-2,0 15-5,2 6-10,5 12-4,1 1-6,0 1-2,0 0-6,1-3-7,-1-13-3,1-3-6,-5 1 2,4-8-2,-2-3 1,0-9-5,-5-8-1,2-6-4,-3-2 1,-1-4 1,4-1-9,-3 0 4,-1-5-8,-2-7-12,7 7-49,-7-7-61,0 0-57,0 0-68,33-20-75,-22 7-149,4-8-18,0 0 46,1-3-164,1-9-101</inkml:trace>
          <inkml:trace contextRef="#ctx0" brushRef="#br0" timeOffset="18164.0521">18504 6240 1645,'-6'-17'-1,"0"4"21,1-1 2,0 1 10,3 2 6,-1-5 2,0 2-1,3 0 4,0-3-1,6 0-3,-1-3 4,5 2-7,5-6 10,0 3-5,3-1 1,12-1-1,3 1-5,6 2-2,2 2-6,2 4 1,-2 1-5,-3 10-2,-5 0-4,-5 5-1,-2 2 0,-1 0-3,-2 8-3,-5-1-1,0 7 2,-6-4 2,-4 5-3,-1 0-2,-7 0 2,0 1 0,-4 2-2,-4 3 1,-2 0 0,-3-1-2,0-4 0,-5 2-3,3-3 2,-3-1-1,0-2 0,1-3 1,4-3-1,-5 1 0,7-5 1,4 1 6,-1-4 0,8-3-1,-12 4 0,12-4-4,0 0 2,0 0-1,0 0-2,0 0 1,0 0-2,25-33-1,-10 23 1,5 0 1,1 2-1,5-2-4,2 1 2,-5 5-2,4 0-1,0 1 1,-3 4 0,2 5-2,2 1 2,-5 5-2,10 10-1,-2 4 0,-5 3 0,-2 6 3,0 1-2,-6 2-1,-3 2 0,-3 0 2,-6-3 4,-6-5-2,-3-1 1,-9 11 1,-4-3 3,-7-4-3,-7-3 2,-6-1-2,-5-5 3,-7-3-1,-14-2-1,10-8-5,-2-4-6,13-5-57,5-8-102,6-2-170,4-7-97,5-4-193,6-3-122</inkml:trace>
          <inkml:trace contextRef="#ctx0" brushRef="#br0" timeOffset="18961.7814">19774 5983 1750,'-9'-12'11,"7"3"4,2 9 15,-4-15 0,4 15 8,0 0 7,4-17 2,-4 17-8,13-14-3,-3 8 0,2 1-5,6-1-2,6 2 1,-1-2 1,10 2 1,0 2 0,6 2 2,-2 3 0,-2 0-6,1 4 1,-6 2-3,-1 2-3,-1 1 1,-8 2-2,-2 1 7,-3 1-11,-6-1 2,-5 0 0,-1 3 0,-6 1-3,-1 3-2,-7 1 0,-2 0 3,-5 0-2,-5 5-6,-2-2-4,-4 0 3,-1 0-1,5-8 0,-6 3-2,6-5 0,2-4 1,8-2-2,-3-4 1,5 1-4,1-1 2,4 0 2,-2-2-2,10-4 0,-11 6-1,11-6 1,0 0 1,0 0 0,0 0-3,0 0 1,0 0-3,41-6 5,-23 6-5,3 0 0,4 0 0,5 6-1,1-2 3,2 2 4,10 7-4,-4 3-1,-1 3 7,-5 1-1,-3 5 1,-4 4-4,-4-6 3,-8 0-1,-1 1-2,-11 0 4,2-1 0,-5 1 2,-4-2-4,-6 4 2,-5-5 0,-6-1-2,-4 4 2,-1-9-1,1-6-12,1-7-63,-1-4-100,-4-7-154,-6-9-115,8 0-213,2-9-147</inkml:trace>
          <inkml:trace contextRef="#ctx0" brushRef="#br0" timeOffset="19460.91">20996 6272 2023,'-5'-19'71,"-5"0"-7,2 2 16,-7 1 31,5-2 26,-11-1 11,4 1 5,-4 2-14,3 4-6,3-1-20,-3 5-2,3 2-13,-3 3-17,0 4-2,0 1-8,-2 8-6,2 6-10,-1 4-3,-2 12-4,6 3-13,4-2-3,11-2 7,0 2-11,11 12-2,1-7-4,13 3-4,7-7-12,13 1-2,-2-9-14,5-8-8,-2-7 2,8-5-6,-9-6 2,6-7 0,0-3 4,-4-6 3,-7-3 2,-4-3 2,-6-7 6,-7-1 9,-10-2-5,-8 2 2,-8-3 3,-9-13 8,-9 0-4,-9-6 1,-8 2-7,-11 8 3,-1 7 4,4 12-6,-1 7-6,-1 4 7,10 9-59,2 4-112,-9 11-145,3 1-232,7 7 42,13-1 61,5 1-227,8 1-162</inkml:trace>
          <inkml:trace contextRef="#ctx0" brushRef="#br0" timeOffset="19961.4214">21897 6203 1788,'-1'-15'33,"-2"3"18,3 12 8,-3-26 29,0 16 30,3 10 22,-4-25 13,4 25 6,-3-18-3,3 18-11,-5-13-24,5 13-9,0 0-14,0 0-9,0 0-11,0 0-6,0 0-15,0 0-4,0 0 3,23 39-13,-16-18-2,3 5-3,-2 0-6,2 1-2,-2 0-7,2-1-3,-5-4-2,1-3-3,-1 0 2,-1-5-8,-2-2 4,-2-12-3,1 19 6,-1-19-8,0 0 7,-1 11-11,1-11 3,0 0-2,0 0-1,0 0 1,-17-33 1,13 17-3,-2-5-5,1-1 2,4-2 7,-4-2 1,4 3-6,1-5 3,1 1 1,4-1 0,-1 5-5,4-4 0,-1 6 2,7 1 0,2-1-3,1 4-4,2 0 8,1 8-5,4 3 6,-1 2-6,2 2-1,0 7 1,4 1-4,-3 7 5,-4 1-3,8 10 1,-7-1-1,1 6 3,-5 3 0,-5-2-7,-5-4 3,-3 0-3,-1-2-37,-1-3-66,2 1-57,-2-2-80,-1-7-87,1-2-181,0-2 47,-4-9 46,11 8-160,-11-8-82</inkml:trace>
          <inkml:trace contextRef="#ctx0" brushRef="#br0" timeOffset="20600.5569">22631 5991 1737,'0'0'40,"0"0"3,-1-19 5,1 19 16,0 0 6,0 0-7,1-15-10,-1 15-1,0 0-6,0 0-4,0 0-4,0 0-3,28 34-3,-20-22-5,0 6-3,1 1-3,-1 3 2,-1-1-4,0 1-1,-1 3 0,-1-2-6,-4-4 0,3-3-3,-3 0 2,1-3-5,-4-1 4,2-12-2,-5 18-1,2-10-1,3-8 3,0 0-1,-15 3-3,15-3-1,0 0 2,-11-19 1,7 7-1,1-5-1,2 0-1,-1-4 3,2 2-2,3-4-1,-1-2 3,-1 2 13,6 1-4,-2 0 9,1 1 0,5-1-3,-2 5 0,2 1-4,3 1-3,1 2-3,2 3 2,2-1-4,2 5-2,3 2 0,0 3 3,-1 5-2,10 0 0,0 7-6,-3-2 0,8 11 2,-3-2 0,-2 3-2,-7-2 1,-6-3-2,-4 3-1,-3 0 3,-2-3-4,-6-3 0,3 1 1,-4-1 3,-1-2-2,-3-11-1,0 17-1,0-17 4,0 0 0,-7 13-4,7-13 3,0 0-2,0 0 3,0 0-1,0 0 0,-20-24 0,20 24-1,0-24 2,1 7-3,3 2 2,2-4 1,2-1 0,3-1-1,3 0 2,2 1-3,3 4 1,1 1-2,-2 2 3,1 3-1,1 4 0,-2 4-3,2 3 0,2 3 1,-2 5 1,4 5 0,-4 6 1,4 11-3,-2 3 1,-7 3 0,-1 5-2,-3-4 4,-7-1 0,-2-6-6,-2-2 1,-2 0-4,-2 3-41,-2-5-62,-1-7-83,3-4-130,-4 1-125,1-4-202,3-4-145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6:04.14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33F8A74-A39A-4838-938C-F7EC0054C686}" emma:medium="tactile" emma:mode="ink">
          <msink:context xmlns:msink="http://schemas.microsoft.com/ink/2010/main" type="writingRegion" rotatedBoundingBox="2969,10883 13403,8123 14234,11266 3801,14026"/>
        </emma:interpretation>
      </emma:emma>
    </inkml:annotationXML>
    <inkml:traceGroup>
      <inkml:annotationXML>
        <emma:emma xmlns:emma="http://www.w3.org/2003/04/emma" version="1.0">
          <emma:interpretation id="{7B299EFB-D711-4D66-ADA7-468E489F1454}" emma:medium="tactile" emma:mode="ink">
            <msink:context xmlns:msink="http://schemas.microsoft.com/ink/2010/main" type="paragraph" rotatedBoundingBox="3277,10738 6244,10305 6424,11537 3457,11970" alignmentLevel="1"/>
          </emma:interpretation>
        </emma:emma>
      </inkml:annotationXML>
      <inkml:traceGroup>
        <inkml:annotationXML>
          <emma:emma xmlns:emma="http://www.w3.org/2003/04/emma" version="1.0">
            <emma:interpretation id="{D7A8E127-3169-474A-BD56-D356215779A2}" emma:medium="tactile" emma:mode="ink">
              <msink:context xmlns:msink="http://schemas.microsoft.com/ink/2010/main" type="line" rotatedBoundingBox="3277,10738 6244,10305 6424,11537 3457,11970"/>
            </emma:interpretation>
          </emma:emma>
        </inkml:annotationXML>
        <inkml:traceGroup>
          <inkml:annotationXML>
            <emma:emma xmlns:emma="http://www.w3.org/2003/04/emma" version="1.0">
              <emma:interpretation id="{B9CBC62E-31CE-4C92-83DA-98029A361309}" emma:medium="tactile" emma:mode="ink">
                <msink:context xmlns:msink="http://schemas.microsoft.com/ink/2010/main" type="inkWord" rotatedBoundingBox="3277,10738 6244,10305 6424,11537 3457,11970"/>
              </emma:interpretation>
              <emma:one-of disjunction-type="recognition" id="oneOf0">
                <emma:interpretation id="interp0" emma:lang="en-US" emma:confidence="0.5">
                  <emma:literal>CH</emma:literal>
                </emma:interpretation>
                <emma:interpretation id="interp1" emma:lang="en-US" emma:confidence="0">
                  <emma:literal>CHI</emma:literal>
                </emma:interpretation>
                <emma:interpretation id="interp2" emma:lang="en-US" emma:confidence="0">
                  <emma:literal>C-HI</emma:literal>
                </emma:interpretation>
                <emma:interpretation id="interp3" emma:lang="en-US" emma:confidence="0">
                  <emma:literal>Cut</emma:literal>
                </emma:interpretation>
                <emma:interpretation id="interp4" emma:lang="en-US" emma:confidence="0">
                  <emma:literal>C-Hi</emma:literal>
                </emma:interpretation>
              </emma:one-of>
            </emma:emma>
          </inkml:annotationXML>
          <inkml:trace contextRef="#ctx0" brushRef="#br0">747 167 1016,'-6'-15'182,"-1"1"-27,0 2-42,-4 0-32,2 2-2,-5-3 4,-1 1-7,-3-2-5,-3 2 2,-2 1 3,-2-2-2,-1 4-8,1-2-5,1 6-6,-1 1-4,-1 4-6,-7 6-6,-11 8-1,0 5-5,-9 16-2,3 13-2,0 10-1,5 7-7,3 5 2,8 5-7,5 0 3,7 6-4,7-2-2,11 3 1,9-6-3,12-1-2,9-5 0,10-6-3,11-6 0,8-7 2,6-11-4,7-5 2,2-9-2,1-8 0,2-7 0,-11-8-2,0-6 3,0-6-1,7-5 1,-3-3-2,-6-5 0,-13-1 1,-6 2 2,-5-3 1,-6 2 1,-4 3 0,-8 0 2,-5 4 0,-4-1-2,2 1 0,-7 0-2,2 2 0,-3 0 2,-2 3-4,-1 10-4,3-19-30,-3 19-56,0-16-75,0 16-92,-3-13-178,3 13-216,0 0-143</inkml:trace>
          <inkml:trace contextRef="#ctx0" brushRef="#br0" timeOffset="616.6039">1444 551 1847,'-18'-4'32,"1"-2"5,2 3 12,4 0 12,11 3 12,-19-5 8,19 5-7,-15-5-4,15 5-7,-12-3-8,12 3-3,0 0-5,0 0-3,0 0-6,31-21-9,-10 16 4,8-1-9,2-1 1,4-1-4,9-2-5,-9 3 2,-3 1-2,0-2-1,-8 5-1,-2-2-2,-2 0-3,-4 3 4,-1-2-2,-2 0-3,-2 2-2,-11 2-3,18-4-5,-18 4-21,11-4-35,-11 4-41,0 0-57,8-8-63,-8 8-114,0 0-84,0 0-124,0 0-43</inkml:trace>
          <inkml:trace contextRef="#ctx0" brushRef="#br0" timeOffset="1563.0687">2111 551 1685,'-32'2'69,"10"-2"-6,4 0-6,5 0-9,13 0-1,-17 1 0,17-1-4,0 0-2,0 0-4,0 0-5,76-21-4,-24 10-3,21-5-2,5-4 1,5 2-8,1 0-26,-3-1-62,-8-7-87,-6 7-154,-15 4-276,-8 2-89</inkml:trace>
          <inkml:trace contextRef="#ctx0" brushRef="#br0" timeOffset="953.2277">2068 90 1541,'0'-15'32,"-3"3"22,3 12 2,-2-20 21,-1 10 15,3 10 12,-6-13 7,6 13-1,-2-14-10,2 14-10,-3-12-7,3 12-11,0 0-5,0 0-6,0 0-8,0 0-5,0 0-4,0 0-6,27 50-4,-14-10 0,2 8 0,0 1-6,2 12 1,2 2-5,0 2-1,-1 1-2,1-3-2,0-2-6,-5-12 0,1-1 1,-1-2-1,-4-5-2,-2-6 1,0-11-4,-2-2 0,-2-6 0,1 0 0,-2-3-1,1 2-3,-1-6-1,1 1-1,-4-10 1,6 14-14,-6-14-53,5 7-58,-5-7-87,0 0-113,0 0-143,21-26 48,-13 9-126,-1 0-46</inkml:trace>
          <inkml:trace contextRef="#ctx0" brushRef="#br0" timeOffset="1293.2217">2789-97 1674,'-4'-19'60,"0"1"-2,-2 6 2,3-1 17,-1 2 8,1 1 15,3 10 6,-5-19-7,2 11-8,3 8-10,-7-13-7,7 13-8,-3-12-5,3 12-7,0 0-9,0 0-1,0 0-3,0 0-4,0 0-1,16 29 1,-7-3-5,-2 1-2,7 14-2,-2 3-1,2 1-2,0 4 2,0 0-4,-2 2-3,6 10-4,-4-14-2,1-1-1,-3-4 2,3 1-1,-4-5-7,-1-10 5,-1-1-5,-3-7 1,2 1-5,-1-3 4,-1-2-1,-1-2-12,-1-1-45,-1-2-44,1 0-54,-4-11-76,-1 15-95,1-15-137,-6 10 37,6-10-123,-14 5-47</inkml:trace>
        </inkml:traceGroup>
      </inkml:traceGroup>
    </inkml:traceGroup>
    <inkml:traceGroup>
      <inkml:annotationXML>
        <emma:emma xmlns:emma="http://www.w3.org/2003/04/emma" version="1.0">
          <emma:interpretation id="{FEE64504-C5BB-46AF-B6A2-117738875F46}" emma:medium="tactile" emma:mode="ink">
            <msink:context xmlns:msink="http://schemas.microsoft.com/ink/2010/main" type="paragraph" rotatedBoundingBox="3357,12348 13790,9588 14234,11266 3801,14026" alignmentLevel="1"/>
          </emma:interpretation>
        </emma:emma>
      </inkml:annotationXML>
      <inkml:traceGroup>
        <inkml:annotationXML>
          <emma:emma xmlns:emma="http://www.w3.org/2003/04/emma" version="1.0">
            <emma:interpretation id="{8B920CBF-7363-4E84-B239-6C7B7FCD1C2F}" emma:medium="tactile" emma:mode="ink">
              <msink:context xmlns:msink="http://schemas.microsoft.com/ink/2010/main" type="line" rotatedBoundingBox="3357,12348 13790,9588 14234,11266 3801,14026"/>
            </emma:interpretation>
          </emma:emma>
        </inkml:annotationXML>
        <inkml:traceGroup>
          <inkml:annotationXML>
            <emma:emma xmlns:emma="http://www.w3.org/2003/04/emma" version="1.0">
              <emma:interpretation id="{AD017F36-9B0F-491E-A4A3-7633A74EB0C0}" emma:medium="tactile" emma:mode="ink">
                <msink:context xmlns:msink="http://schemas.microsoft.com/ink/2010/main" type="inkWord" rotatedBoundingBox="3480,12753 8254,11713 8518,12923 3744,13964"/>
              </emma:interpretation>
              <emma:one-of disjunction-type="recognition" id="oneOf1">
                <emma:interpretation id="interp5" emma:lang="en-US" emma:confidence="0.5">
                  <emma:literal>vibrates</emma:literal>
                </emma:interpretation>
                <emma:interpretation id="interp6" emma:lang="en-US" emma:confidence="0">
                  <emma:literal>Vibrates</emma:literal>
                </emma:interpretation>
                <emma:interpretation id="interp7" emma:lang="en-US" emma:confidence="0">
                  <emma:literal>Literates</emma:literal>
                </emma:interpretation>
                <emma:interpretation id="interp8" emma:lang="en-US" emma:confidence="0.5">
                  <emma:literal>its rates</emma:literal>
                </emma:interpretation>
                <emma:interpretation id="interp9" emma:lang="en-US" emma:confidence="0">
                  <emma:literal>Liberates</emma:literal>
                </emma:interpretation>
              </emma:one-of>
            </emma:emma>
          </inkml:annotationXML>
          <inkml:trace contextRef="#ctx0" brushRef="#br0" timeOffset="7229.2016">238 2584 1500,'-7'-14'-54,"0"4"25,3-3 29,-3 3 11,2-2 11,0 1 16,0-1 10,1-2 14,0 1 4,1 2 3,3 11-1,-6-21 3,5 9-11,1 12-2,-1-17-8,1 17-4,0-15-3,0 15-7,0 0-4,12-10 1,-12 10 1,18 3-4,-2 7-4,6 3 0,10 13-5,0 5 0,6 11-1,2 4-3,-3 2-1,3 5-1,-3 3-5,2 2 6,-4-3-7,-2 0 1,-2-4-5,-5-9 5,-3-7-5,-4-2 3,-3-8-1,-4-6-2,-1-3 2,-3-5 1,0 1 7,1-5 23,-9-7 20,8 12 2,-8-12-1,0 0-6,0 0-2,0 0-1,12-39-11,-9 15-2,-1-6-3,-1-5-4,0-1-3,2-13-3,-2 11-2,2 3-6,1 3 1,-2 6 2,2 1-8,0 2-1,0 3-8,0-2-7,4 5-42,-1 1-34,2 4-36,-1 2-26,3 2-55,3 3-41,-2 1-83,-1 2-110,-11 2-127,25 2-62</inkml:trace>
          <inkml:trace contextRef="#ctx0" brushRef="#br0" timeOffset="8522.6992">886 2125 1597,'-22'-10'-10,"2"2"10,5 1-1,3 2 3,1 1 9,11 4 1,-15-8-4,15 8-4,-9-2 3,9 2-2,0 0-3,0 0-1,0 0 3,0 0 0,17 39 0,-3-25 0,1 0-3,4 0 2,3-1 1,-3-5 0,5 1 3,-2-2-6,-2-1 1,0-5 3,-3-1 0,0-3-4,-3-1 5,-2-3 1,-1-3 3,-4 1 1,-2-3-2,-3-1-2,-2 13 1,-3-20 0,-2 7 0,-6-2-1,1 2-1,-5-1 0,4 6 1,0 0-4,-2 4 0,13 4-1,-17-2 3,17 2-4,-10 13-17,10-13-65,-3 25-83,9-7-157,2 9-94,10 7 75</inkml:trace>
          <inkml:trace contextRef="#ctx0" brushRef="#br0" timeOffset="8132.7763">1128 2651 1530,'-5'-15'1,"-1"0"23,0 2 16,3 3 12,-2 2 21,-1-3 12,2-2 13,4 13 2,-11-16 3,7 9-4,4 7-4,-10-17-5,10 17-12,-6-10-7,6 10-8,-6-7-5,6 7-11,0 0 0,0 0-10,0 0-1,-18 17-7,17 0 0,1 6-3,0 3-5,1 3-4,3 3-1,0 1 2,9 11-1,-1-2-5,2-1 2,2-6-2,0-6-4,7-1 2,-4-7-2,0-5-2,3-6 0,2-6-2,1-1 0,2-4 2,17-13 0,-1-4 0,2-1-1,5-14 0,-2-1-2,-7-5 0,-8 3 2,0-11-2,-4-5 2,-11 6-2,-5-8 2,-4-3 0,-8-2-3,-1-2 1,-10-10 2,-3 0-2,-5 0-1,-6 5 2,2 6-4,-2 4 0,3 16 1,2 2 2,2 9-3,4 7 3,2 6-3,0 0-2,-2 6 0,4 4 1,-2 6-1,11 0 0,-24 20-1,13 4 0,-1 15 2,2 9-3,5 7 5,5 2-5,1 4 7,5 13-6,5 1 3,4-4-4,1 1 3,5 0-2,5-7 1,3-1 5,2-1-4,2-4-3,5-8 2,3-5 1,0-5 2,-4-12 1,4-8-1,4-3 2,-3-4-3,-2-10 3,-4-1-3,1-7 1,11-6 0,-1-7 2,-3-1 0,-8-2-2,-1 0 3,-3-6-3,-9 4 2,1-6-1,-6 5 1,-7 0 3,-5 2-5,-1-2-1,-7 0 2,1 1 0,-6 0 2,3 1-2,-7-3 1,1 4-1,1 3-2,-4 1 0,1-1-2,-1 2 2,2 6 1,2-1-1,2 0-5,-1 0 3,1 4 0,7 6 1,-8-9 1,8 9-5,0 0 1,0 0-8,0 0-27,16-18-35,-8 13-27,7-2-37,-4 1-44,3-2-37,-3-1-60,-1-3-125,-2 2-181,-1-2-84</inkml:trace>
          <inkml:trace contextRef="#ctx0" brushRef="#br0" timeOffset="9047.8498">2558 2151 1133,'-10'-9'-21,"0"1"18,4 2 26,6 6 24,-11-13 13,11 13 13,-10-9 8,10 9-2,-7-7-4,7 7-9,0 0-6,-8-9-4,8 9-7,0 0-8,0 0-1,0 0-3,0 0 0,0 0-9,0 38-3,8-12-5,2 2 0,6 11 0,1 4-2,2 2-2,2-1-5,1 1 0,-3 0-3,3-3 2,1-3-1,-5-2-3,-3-2 2,-5-10-2,-1-4 2,0-4-2,-4-4 2,-1 0-2,0-5 6,-4-8 15,6 11 5,-6-11-1,0 0 10,0 0-2,0 0-3,0 0-4,0 0-1,-11-41-4,4 18 1,0-5 1,3-3-4,-4-15-3,1 1 0,1-1-5,0 2 3,3 8-1,1 4-3,2 5 1,2 0-2,3 3-5,2 2-2,-1 1 1,3 2-1,4 7-3,-1 2 0,2 4-24,1 3-45,3 4-37,0 3-49,2 3-55,7 6-81,-3 0-372,9 7-155</inkml:trace>
          <inkml:trace contextRef="#ctx0" brushRef="#br0" timeOffset="10509.033">3339 2305 1675,'7'-22'-22,"-7"5"31,0-2 7,-7 2 16,1-4 9,-6-1 20,-3 0 10,-9-7-8,4 5 1,-12 2-6,5 5-5,1 5-7,-1 4-8,4 3 0,2 2-1,-5 6-5,2 4-7,-1 7-1,4 6-6,-5 8 0,8 9-3,3 1 0,5 3 0,8-4-5,3-6-3,5 1-3,6 11-11,4-8-24,0-5-11,0-8-7,2-3 2,-2-2 4,0-7 2,-1 0 5,-4-5 2,1-4 7,-12-1 7,19-7 4,-8-2 14,-1-1 14,0-7 20,-4 0 22,1-4 6,-4 0 6,-2-2 5,1-1 2,-2 1 13,-2-1 4,1 7 7,0 0-4,-3-1 2,4 3-6,0 15 1,-7-24-3,4 13-13,3 11-2,-4-18-12,4 18-6,-4-13-3,4 13-4,0 0-9,-7-16 17,7 16 10,0 0 10,-6-10 11,6 10 10,0 0 3,0 0 6,-11-10 2,11 10 0,0 0 4,0 0 0,-7-9 4,7 9 4,0 0 7,0 0-9,0 0-8,0 0-12,0 0-4,0 0-9,0 0-9,-9-13-7,9 13-10,0 0-5,0 0-6,0 0-1,0 0-6,0 0-3,0 0-5,0 0-2,0 0-4,0 0-2,0 0-3,0 0-2,0 0-2,0 0 0,0 0-3,0 0 2,0 0-2,0 0-4,0 0 0,15-16-2,-15 16 0,0 0-2,0 0 4,0 0-4,0 0-2,0 0-1,0 0-1,0 0-3,0 0 5,0 0-1,0 0-2,0 0-1,0 0 0,0 0-4,10 50 4,-5-35-4,-1 7-6,4-1-3,1 3-12,4-1-17,3 3-21,0-2-13,7 3-24,6-1-10,6-8-14,-1-6-19,-2-4-15,3-5-19,3-6 2,11-7 6,2-6 16,7-12 14,-7-9 14,-2-4 14,-8-7 9,-8-3 14,-4-8 9,-9-2 6,-5-6 9,-11 9 7,-6-6 10,-6-14 1,-7 4 5,0 2 6,-6 0 2,-1 11 4,4 14 5,-5 6 0,5 9 4,0 5 1,3 9 3,0 4-3,7 9 5,-3 2-4,11 3 1,-18 16 2,11 2 5,4 5-1,3 14 2,8 18 4,5 14-4,2-4-1,6 6 3,3-4 0,7 0-11,4-5-33,5-7-8,0-4-3,4-6 1,-7-15 8,5-6 4,-7-10 6,-2-7 7,0-5 3,-8-4 4,4-9 3,-2 1 5,0-6 4,-1-12 5,-2-1 3,-6-3 1,-5 2 3,-11 2 0,4-4 3,-9 6 2,0-5 0,-3 1 2,-3 5 2,4 5-4,-3 5 0,1 4 0,7 11 1,-13-4-3,13 4-2,0 0 2,-13 30 2,14-11 0,6 7-1,7 15-1,8-5-2,2 3 1,5-1 2,12 2-3,-5-12-5,4-2-37,1-6-4,-4-6-4,-2-8 4,-5-5 9,-2-4 1,0-7 7,8-6-1,-3-6 14,-5-1 4,-5-5 5,2-5 15,-10 0 16,-4 1 17,-1 3 6,-8-3 12,1 1 7,-6-1 6,3 1-1,-2 1-3,-5 3-5,1 5 8,1 1-11,-2 0-5,-1 2-6,-1 3-1,2 3-5,-1 3-3,1 0-9,-1 2 4,8 8-8,-18-8-9,18 8 7,0 0-3,-27 4-2,14 4-5,13-8-3,-18 12 4,7-7-3,5 4-2,6-9 5,-16 14-1,8-8 0,8-6-6,-12 10-1,12-10 4,-8 6 0,8-6 1,0 0 7,-10 7 10,10-7 0,0 0-2,0 0 1,0 0 1,0 0 4,0 0-7,0 0-7,0 0 0,0 0 0,27-39-8,-13 33 4,4-4-2,10 0-1,-4 1-2,5 0 6,1 4-4,-3 0-1,0 2-1,1 6 1,-2 0 1,1 3-6,1 2 5,6 13-8,-4 2 2,-5 5 8,-1 3-8,-4-1 0,-7-2 1,-4-1 3,-3-1 1,-4-3-3,-2 3 4,0-3-4,-8 5 2,-1-5-10,-9-1-50,-10 6-81,-8-7-107,-5-6-153,-4-5-125,-9-6 45,-2-4-186,-5-7-156</inkml:trace>
          <inkml:trace contextRef="#ctx0" brushRef="#br0" timeOffset="10679.7419">3419 1710 2037,'-17'-10'88,"9"-2"-8,11 0-12,-3 12-3,27-26-8,14 5-3,20-2-7,13 2-4,18 1-2,7 5-6,11 1-2,32-5-6,4 6-7,-3 0-39,-29 2-88,-4 3-103,-3-2-185,-8 0-273,6 1-164</inkml:trace>
        </inkml:traceGroup>
        <inkml:traceGroup>
          <inkml:annotationXML>
            <emma:emma xmlns:emma="http://www.w3.org/2003/04/emma" version="1.0">
              <emma:interpretation id="{0ABD404F-26B8-45F2-B3D5-67696B6FD4F1}" emma:medium="tactile" emma:mode="ink">
                <msink:context xmlns:msink="http://schemas.microsoft.com/ink/2010/main" type="inkWord" rotatedBoundingBox="8634,12311 9365,10752 10096,11095 9366,12654"/>
              </emma:interpretation>
              <emma:one-of disjunction-type="recognition" id="oneOf2">
                <emma:interpretation id="interp10" emma:lang="en-US" emma:confidence="0.5">
                  <emma:literal>at</emma:literal>
                </emma:interpretation>
                <emma:interpretation id="interp11" emma:lang="en-US" emma:confidence="0">
                  <emma:literal>ate</emma:literal>
                </emma:interpretation>
                <emma:interpretation id="interp12" emma:lang="en-US" emma:confidence="0">
                  <emma:literal>ant</emma:literal>
                </emma:interpretation>
                <emma:interpretation id="interp13" emma:lang="en-US" emma:confidence="0">
                  <emma:literal>act</emma:literal>
                </emma:interpretation>
                <emma:interpretation id="interp14" emma:lang="en-US" emma:confidence="0">
                  <emma:literal>art</emma:literal>
                </emma:interpretation>
              </emma:one-of>
            </emma:emma>
          </inkml:annotationXML>
          <inkml:trace contextRef="#ctx0" brushRef="#br0" timeOffset="11428.3994">5893 1408 1786,'11'-6'-5,"-7"-1"26,-4 7 18,8-12 18,-8 12 19,3-14 13,-3 14 9,0 0 1,-15-21-7,6 13-8,-3 1-3,-3 1-7,-6-1 2,-2 4-8,-5 2-6,-2 1-6,-9 2-4,-9 7-8,0 4-4,-1 5-4,3 2-3,4 4-4,0 3-5,7 3 1,4 6-5,5 0-1,6 1-4,10-8-4,7-1-1,6-4-7,7-2-13,8-1-23,2-2-20,6-8-14,2-4-4,-2-7 6,4 0 10,0-7 3,1-4 7,4-5 5,-4-7 13,-8 3-1,-5 1 16,-3-4 22,-7 1 9,-1-1 12,-4 2 2,-3 1 13,-3-1 4,0 3-2,-1-1-3,-1 1-1,-1 4-6,-1 2-5,5 3-3,2 9-2,-9-12-2,9 12-7,0 0 7,0 0-6,0 0-4,0 0-1,3 41-7,5-24 4,5 4-2,2 2-3,11 3 0,2-3-3,5 1 0,5-9-5,-2-2 3,0-7-3,-3-5-1,2-3 4,16-6-5,-5-5-1,-2-7 4,-2-2 0,-3-5 3,-6-4 0,-3-3 1,-4-6 0,-1-15-6,-2-2 5,-8-7-1,-5-5-1,-7-6 0,-5-4 0,-11-3 2,-2-4-2,-6-7 2,-15-21 0,-4 2-2,-1 7-1,8 27 2,0 6 0,0 13-2,10 15 0,2 8 0,3 13 0,6 13 1,-1 13-1,13-3 0,-15 40-4,10 11 0,2 25 6,11 8-4,7 9 4,16 20-4,-1 0-2,11-7 4,-5-26-1,0 1-3,-3-12-59,0-4-60,0-11-68,-15-14-89,-3-14-166,0-7 3,-7-5-153,-1-5-95</inkml:trace>
          <inkml:trace contextRef="#ctx0" brushRef="#br0" timeOffset="11524.2246">5913 953 1801,'-25'-2'43,"8"-1"-1,1 2-6,16 1 2,-11-2-4,11 2-2,0 0-4,39-7-4,9 0-4,11-3-34,17-6-133,4-1-261,1-4-112,0-5-25</inkml:trace>
        </inkml:traceGroup>
        <inkml:traceGroup>
          <inkml:annotationXML>
            <emma:emma xmlns:emma="http://www.w3.org/2003/04/emma" version="1.0">
              <emma:interpretation id="{007FF0DB-1AFB-41F7-82A0-2912E3C3467B}" emma:medium="tactile" emma:mode="ink">
                <msink:context xmlns:msink="http://schemas.microsoft.com/ink/2010/main" type="inkWord" rotatedBoundingBox="10634,11010 13935,10136 14231,11254 10930,12128"/>
              </emma:interpretation>
              <emma:one-of disjunction-type="recognition" id="oneOf3">
                <emma:interpretation id="interp15" emma:lang="en-US" emma:confidence="0.5">
                  <emma:literal>750 m</emma:literal>
                </emma:interpretation>
                <emma:interpretation id="interp16" emma:lang="en-US" emma:confidence="0.5">
                  <emma:literal>75 . NM</emma:literal>
                </emma:interpretation>
                <emma:interpretation id="interp17" emma:lang="en-US" emma:confidence="0.5">
                  <emma:literal>75 ONM</emma:literal>
                </emma:interpretation>
                <emma:interpretation id="interp18" emma:lang="en-US" emma:confidence="0.5">
                  <emma:literal>750 NM</emma:literal>
                </emma:interpretation>
                <emma:interpretation id="interp19" emma:lang="en-US" emma:confidence="0">
                  <emma:literal>75 OM</emma:literal>
                </emma:interpretation>
              </emma:one-of>
            </emma:emma>
          </inkml:annotationXML>
          <inkml:trace contextRef="#ctx0" brushRef="#br0" timeOffset="12261.6737">7565 554 1460,'-35'-9'28,"2"3"12,0 3-2,0-1 7,0 0 15,7 2 7,1-2-3,8 2-6,-1 0-6,8-1-7,10 3 0,0 0-5,0 0-3,0 0-6,48-18-2,6 8-3,-1-2-5,19-2-1,-2-2 1,-3 1-4,2-5 0,-8 1-3,-12 1-3,-6 0 1,-5 1 0,-7 0 1,-9 3-3,-6 1 3,1-5 6,-9 3 13,3-3 16,-7 4 12,-1 1 20,0 1 16,-2 0 6,-1 12 3,0-24-2,0 24-9,0 0-8,0-21-15,0 21-5,0 0-1,0 0-10,0 0-5,19 67-3,-4-15-6,5 15 3,-1 10-14,3 1-5,-2 8 2,2 1-6,5-1-5,-7-1-5,-2-5-1,4-8-59,-5-2-79,-6-16-79,-7-9-99,1-9-203,-3-11 28,-5-5 61,-1-8-141,0-2-64</inkml:trace>
          <inkml:trace contextRef="#ctx0" brushRef="#br0" timeOffset="12933.1685">7877 1018 1581,'-12'-13'42,"2"4"1,2 3-4,2-2-4,6 8-2,-1-13-3,1 13-6,16-22-3,4 4-1,17-2-4,9-3 0,15-6-8,8-1-10,5-2-13,2-3-18,-6 0-20,-2 0-43,-4 0-24,-5 2-22,-10 1 6,-12 6 11,-2 1 32,-12 5 29,-8 1 24,-1 3 40,-4 0 1,-3 2 29,-5-2 13,0 4 6,-2 0 6,0 12 9,-4-23 6,1 14 1,3 9-3,-7-20-7,6 13-4,1 7-7,-6-14-5,6 14-3,-4-12 0,4 12-6,0 0-7,-4-12-4,4 12-3,0 0 1,-3-11-1,3 11 4,0 0 6,0 0 9,0 0 14,-5-12 13,5 12 1,0 0 8,0 0-3,0 0 2,0 0-4,0 0-3,0 0-2,0 0-2,0 0-8,0 0-3,0 0-8,0 0 2,0 0-7,0 0-4,0 0 3,-16 26-7,16-26 2,0 19-3,0-19-1,6 26-8,-6-10-1,3-3 0,1 3-1,-1 1-4,-1 1 1,2-2-6,-2 2-3,1-3 5,-1 0-5,1-2 4,1-1-6,-2-2 3,-2-10-2,4 19-3,-2-13 3,-2-6 4,13 8-5,-13-8 1,22 3-3,-8-3 3,1-3-1,4 0-2,2-2 3,-2 1-1,0 0-5,3 1 3,-3-1-4,2 4 2,-2 0 2,1 1 4,4 5-4,-2 0 0,3 8 3,7 9-3,-5 2 4,-1 5 1,-2 4-2,-5 2 3,-3 1 1,-6 6-5,-6-8-3,-5-3 5,-7 9-4,-6-1 3,-5-5-4,-2-3-8,-7-5-19,5-8-52,-2-4-57,3-10-62,0-4-59,0-6-67,-7-5-84,-5-9-28,2-8-154,4-4-86</inkml:trace>
          <inkml:trace contextRef="#ctx0" brushRef="#br0" timeOffset="13379.3213">8635 570 1571,'-7'-34'-24,"0"3"22,1 5 14,4 2 11,3 2 0,-1-1 0,5 4 1,6-5-2,6 2 4,1 3-6,12-5-2,3 4-4,8 0-1,1 4-1,3-1-4,2 5 6,-3-1-1,-8 3 2,-6 1 8,-7 4 16,1 0 6,-7 1 17,-1 1 23,-1 0 25,-4 0 17,-11 3 10,16-6-7,-16 6-4,8-6-1,-8 6-6,0 0-7,0 0 3,0 0-9,0 0-4,0 0-7,-39-10-19,39 10 7,-22 10-19,9 1-1,2 3-10,0 9-3,2 4-2,3 3-7,3 3-1,6 15-5,5 0-5,6 0-1,4-1 0,9 10-3,6-6-2,7 0-9,3-8-4,2-2 4,5-7-3,-6-10-3,0-9 7,1-5-9,-2-6 5,-5-4-3,10-11-2,-2-4-1,-4-4 0,-3-7 2,-5 1-2,-8-5-3,-9 2 0,-7-2 6,-5-2-4,-6-3-3,-9-13 1,-6-1 6,-11-8-6,-11 2 1,-5 6-1,-3 2-3,-5 8 1,-2 6-3,8 13 0,1 4-12,6 10-13,5 10-54,2 6-58,-3 15-62,8 8-83,5 6-149,12 2-96,6-4 50,11 7-258,9 1-229</inkml:trace>
          <inkml:trace contextRef="#ctx0" brushRef="#br0" timeOffset="15088.3698">9904 237 1595,'-6'-8'-10,"6"8"11,-11-12 15,5 5 24,-1-2 19,7 9 12,-13-13 13,9 3 8,4 10 2,-11-12 1,11 12-12,-7-8-9,7 8-6,-5-8-6,5 8-5,0 0-6,0 0-4,0 0-5,0 0-3,23 30-5,-10-9 1,-2 5-8,0 0 0,5 11-3,-1 1-2,-1 2-1,-4-8-5,-2-5 0,0-1-2,0 0 0,-1-6-4,0-1-1,-4-5-1,2 2 3,-2-5-6,1-3 8,-4-8-4,2 13-2,-2-13 3,0 0-3,0 0-2,0 0 1,0 0-1,0 0-3,-17-28 3,10 12-1,-1-4 0,-2 1-2,1-7 1,-5 0 2,-1-9-2,2 6 1,4 3 0,1-1 1,2 6-4,-1 1 4,4 3-2,2-2 0,2 1-1,2 2 0,7 0-2,-2 1 1,6 4 2,1 1-3,1 6 0,2 1 1,6 6-2,-1 4 1,3 5 1,4 12-2,-1 5-2,-1 0 0,-2 3 1,-5 1-2,-2 2-13,-4-9-56,-3-2-53,-2-4-72,-2 0-114,2-4-134,-3-3-198,0-3-140</inkml:trace>
          <inkml:trace contextRef="#ctx0" brushRef="#br0" timeOffset="14104.3342">10231 192 2015,'-14'-22'-23,"-1"5"10,3 3 6,0 2 27,-1 2 21,2-1 20,2 5 21,-2-3 9,4 3-10,7 6-5,-15-13-6,15 13-10,-10-3-8,10 3-4,0 0-2,0 0-6,-3 26-3,6-10-7,1 4-2,4 7-4,-1 1 1,1 3-4,2 11-2,1-1 2,-1 0-9,-5-6 0,2-7-4,-1-5 3,-2 1-2,0-4-1,0-4-1,-1-3-1,-1 0 2,-2-4 0,0-9 0,0 0 0,0 0-2,0 0-1,0 0 1,0 0 0,0 0-1,-12-41-4,7 15 2,-2 1 2,-3-17-1,2 6 3,-2-5-1,3 6-1,2 2 1,1 4-2,-2-3-2,5 8 4,1 0 3,-2 4 6,7 1-7,-3 6 0,4-3 1,1 6-6,2 0 1,5 7 3,0 2 0,4 1-4,4 4 1,5 5-4,9 8 2,1 4-2,-4 1 1,-1 7-2,-5-1 2,-1 4-4,-2-3 1,-8-3 2,-3-5 0,-4-4 0,-2 0 1,-3-5 1,-1-1-2,-3-11 2,-1 15-3,1-15 3,0 0-2,-13 7-1,13-7 4,0 0-1,-20-18-1,13 3 0,0-3 2,0-3 1,1-3-2,1-4-2,1-2 9,2 1-8,4-2 7,2 3-7,1-1 4,2 3-6,2 4 2,0 3 2,4 2-3,0 2-1,2 4-2,2 1 3,1 8-1,0 2-2,1 4-1,3 6 2,1 4 0,5 13-2,-3 0 4,-3 5 1,-3 3-1,-5 6-1,-5-9 0,-3 0-2,-1-3 1,-2-5-4,-2-3-17,3 1-44,-1-6-52,-1-3-52,0-3-85,-2-10-185,9 10 10,-9-10-151,0 0-82</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5:58.3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7E93DB-9178-454F-8D45-86805FEC1C11}" emma:medium="tactile" emma:mode="ink">
          <msink:context xmlns:msink="http://schemas.microsoft.com/ink/2010/main" type="inkDrawing" rotatedBoundingBox="8097,4013 8902,7174 6738,7725 5933,4564" hotPoints="8858,5887 7476,7268 6094,5887 7476,4505" semanticType="enclosure" shapeName="Circle"/>
        </emma:interpretation>
      </emma:emma>
    </inkml:annotationXML>
    <inkml:trace contextRef="#ctx0" brushRef="#br0">3904-6064 1778,'-15'-39'-42,"-4"0"3,-6 1 4,-4 3 11,-3 7 9,-2-3 17,-3 6 6,-2 5 5,-3 7-1,5 4-4,-1 8 3,-15 11-5,-12 11 6,1 19 3,-16 26 17,8 20 15,-1 18 9,12 18 3,1 10 2,10 13-1,11 12-3,12 10-3,11 6-5,16 11-2,16-3-7,15-4 1,19 3-4,34 35-4,13-16-1,-10-56-4,16-8-5,7-10 0,14-13-4,5-15-10,0-20-32,2-18-47,1-24-28,-28-20-37,1-18-2,-1-12 7,11-18 27,-8-12 41,-12-13 51,-11-16 38,-13-11 32,-5-7 19,-8-11 16,-11-7 22,-7-15 13,-9-10-18,-12-10-10,-8-2-11,-11-14-7,-8-1-7,-10-3-13,-6-8-2,-9 6-7,-11 3-9,-10 6-6,-9 4-8,-12 9-1,-3 15-3,-6 14-5,-5 18-5,2 21-1,16 32-2,-8 18-8,-1 15-5,-3 29-38,-22 27-49,1 23-65,2 21-93,4 21-210,10 10 29,10 7-167,6-1-93</inkml:trace>
  </inkml:traceGroup>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traceFormat>
        <inkml:channelProperties>
          <inkml:channelProperty channel="X" name="resolution" value="393.73947" units="1/cm"/>
          <inkml:channelProperty channel="Y" name="resolution" value="393.73947" units="1/cm"/>
          <inkml:channelProperty channel="F" name="resolution" value="249.9771" units="1/in"/>
        </inkml:channelProperties>
      </inkml:inkSource>
      <inkml:timestamp xml:id="ts0" timeString="2025-02-04T03:55:25.4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1BA4B14-676C-4034-B588-072BD359F241}" emma:medium="tactile" emma:mode="ink">
          <msink:context xmlns:msink="http://schemas.microsoft.com/ink/2010/main" type="inkDrawing" rotatedBoundingBox="7390,6436 7442,5563 7455,5564 7403,6437" semanticType="callout" shapeName="Other">
            <msink:sourceLink direction="with" ref="{64682998-18D7-4E44-8EE7-0792A4B5938C}"/>
            <msink:sourceLink direction="with" ref="{D8C65E39-CBAE-4A35-AAD1-B243780334CB}"/>
          </msink:context>
        </emma:interpretation>
      </emma:emma>
    </inkml:annotationXML>
    <inkml:trace contextRef="#ctx0" brushRef="#br0">4072-4972 1611,'3'-24'74,"-3"2"23,1 6 9,-1 1 13,0 1 5,0 14-2,-1-16-12,1 16-13,1-13-8,-1 13-9,0 0-10,0 0-4,0 0-8,0 0-10,-4 41 2,1 7-6,-4 4-2,3 5-7,0 4-3,-2 11-2,1 4-2,4-1-3,-2-14-2,0-3 0,0-4-7,3-4-1,-2-11-25,2-8-59,-2-8-45,2-2-48,-1-7-37,1-1-71,-2-2-126,2-11-14,0 0-136,0 16-48</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3/4/2025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xmlns=""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xmlns=""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xmlns=""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xmlns=""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xmlns=""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xmlns=""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xmlns=""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xmlns=""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xmlns=""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xmlns=""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xmlns=""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xmlns=""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xmlns=""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xmlns=""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xmlns=""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xmlns=""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xmlns=""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xmlns=""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xmlns=""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xmlns=""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xmlns=""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xmlns=""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xmlns=""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xmlns=""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xmlns=""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xmlns=""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xmlns=""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xmlns=""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xmlns=""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xmlns=""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xmlns=""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xmlns=""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xmlns=""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xmlns=""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xmlns=""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xmlns=""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xmlns=""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xmlns=""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xmlns=""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xmlns=""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xmlns=""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xmlns=""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xmlns=""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xmlns=""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xmlns=""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xmlns=""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xmlns=""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xmlns=""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xmlns=""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xmlns=""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xmlns=""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xmlns=""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xmlns=""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xmlns=""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xmlns=""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xmlns=""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xmlns=""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xmlns=""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xmlns=""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xmlns=""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xmlns=""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xmlns=""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xmlns=""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xmlns=""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xmlns=""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xmlns=""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xmlns=""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xmlns=""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xmlns=""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xmlns=""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xmlns=""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xmlns=""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xmlns=""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xmlns=""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xmlns=""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xmlns=""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xmlns=""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xmlns=""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xmlns=""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xmlns=""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xmlns=""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xmlns=""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xmlns=""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xmlns=""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xmlns=""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xmlns=""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xmlns=""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xmlns=""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xmlns=""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xmlns=""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xmlns=""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xmlns=""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xmlns=""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xmlns=""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xmlns=""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xmlns=""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xmlns=""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xmlns=""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xmlns=""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xmlns=""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xmlns=""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xmlns=""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xmlns=""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xmlns=""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xmlns=""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xmlns=""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xmlns=""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xmlns=""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xmlns=""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xmlns=""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xmlns=""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xmlns=""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xmlns=""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xmlns=""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xmlns=""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xmlns=""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xmlns=""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xmlns=""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xmlns=""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xmlns=""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xmlns=""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xmlns=""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customXml" Target="../ink/ink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18.emf"/><Relationship Id="rId12" Type="http://schemas.openxmlformats.org/officeDocument/2006/relationships/customXml" Target="../ink/ink8.xml"/><Relationship Id="rId2" Type="http://schemas.openxmlformats.org/officeDocument/2006/relationships/customXml" Target="../ink/ink3.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image" Target="../media/image20.emf"/><Relationship Id="rId5" Type="http://schemas.openxmlformats.org/officeDocument/2006/relationships/image" Target="../media/image17.emf"/><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9.emf"/></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B8BB83-CA62-C813-5584-9F9C32557A2B}"/>
              </a:ext>
            </a:extLst>
          </p:cNvPr>
          <p:cNvSpPr>
            <a:spLocks noGrp="1"/>
          </p:cNvSpPr>
          <p:nvPr>
            <p:ph type="ctrTitle"/>
          </p:nvPr>
        </p:nvSpPr>
        <p:spPr>
          <a:xfrm>
            <a:off x="506679" y="1620982"/>
            <a:ext cx="10430494" cy="1096343"/>
          </a:xfrm>
        </p:spPr>
        <p:txBody>
          <a:bodyPr/>
          <a:lstStyle/>
          <a:p>
            <a:r>
              <a:rPr lang="en-IN" sz="3600" b="1" u="sng" spc="-44" dirty="0" smtClean="0">
                <a:solidFill>
                  <a:srgbClr val="FFFF00"/>
                </a:solidFill>
                <a:latin typeface="Times New Roman"/>
                <a:cs typeface="Times New Roman"/>
              </a:rPr>
              <a:t/>
            </a:r>
            <a:br>
              <a:rPr lang="en-IN" sz="3600" b="1" u="sng" spc="-44" dirty="0" smtClean="0">
                <a:solidFill>
                  <a:srgbClr val="FFFF00"/>
                </a:solidFill>
                <a:latin typeface="Times New Roman"/>
                <a:cs typeface="Times New Roman"/>
              </a:rPr>
            </a:br>
            <a:r>
              <a:rPr lang="en-IN" sz="3600" b="1" u="sng" spc="-44" dirty="0" smtClean="0">
                <a:solidFill>
                  <a:srgbClr val="F2800E"/>
                </a:solidFill>
                <a:latin typeface="Times New Roman"/>
                <a:cs typeface="Times New Roman"/>
              </a:rPr>
              <a:t>Continuous Glucose monitoring system using FTIR spectroscopy</a:t>
            </a:r>
            <a:endParaRPr lang="en-US" sz="3600" u="sng" dirty="0">
              <a:solidFill>
                <a:srgbClr val="F2800E"/>
              </a:solidFill>
            </a:endParaRPr>
          </a:p>
        </p:txBody>
      </p:sp>
      <p:sp>
        <p:nvSpPr>
          <p:cNvPr id="3" name="Subtitle 2">
            <a:extLst>
              <a:ext uri="{FF2B5EF4-FFF2-40B4-BE49-F238E27FC236}">
                <a16:creationId xmlns:a16="http://schemas.microsoft.com/office/drawing/2014/main" xmlns="" id="{CA0D2251-7AFE-1B36-778C-D116EDBB7FDE}"/>
              </a:ext>
            </a:extLst>
          </p:cNvPr>
          <p:cNvSpPr>
            <a:spLocks noGrp="1"/>
          </p:cNvSpPr>
          <p:nvPr>
            <p:ph type="subTitle" idx="1"/>
          </p:nvPr>
        </p:nvSpPr>
        <p:spPr>
          <a:xfrm>
            <a:off x="332509" y="4005799"/>
            <a:ext cx="9144000" cy="1655762"/>
          </a:xfrm>
        </p:spPr>
        <p:txBody>
          <a:bodyPr/>
          <a:lstStyle/>
          <a:p>
            <a:pPr marL="0" algn="l" rtl="0" eaLnBrk="1" fontAlgn="t" latinLnBrk="0" hangingPunct="1">
              <a:spcBef>
                <a:spcPts val="0"/>
              </a:spcBef>
              <a:spcAft>
                <a:spcPts val="0"/>
              </a:spcAft>
            </a:pPr>
            <a:r>
              <a:rPr lang="en-GB" b="0" i="0" u="none" strike="noStrike" kern="1200" dirty="0" smtClean="0">
                <a:solidFill>
                  <a:srgbClr val="000000"/>
                </a:solidFill>
                <a:effectLst/>
                <a:latin typeface="Times New Roman" panose="02020603050405020304" pitchFamily="18" charset="0"/>
                <a:cs typeface="Times New Roman" panose="02020603050405020304" pitchFamily="18" charset="0"/>
              </a:rPr>
              <a:t>Team Members:</a:t>
            </a:r>
            <a:endParaRPr lang="en-GB" b="0" i="0" u="none" strike="noStrike" kern="1200" dirty="0">
              <a:solidFill>
                <a:srgbClr val="000000"/>
              </a:solidFill>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GB" b="0" i="0" u="none" strike="noStrike" kern="1200" dirty="0">
                <a:solidFill>
                  <a:srgbClr val="000000"/>
                </a:solidFill>
                <a:effectLst/>
                <a:latin typeface="Times New Roman" panose="02020603050405020304" pitchFamily="18" charset="0"/>
                <a:cs typeface="Times New Roman" panose="02020603050405020304" pitchFamily="18" charset="0"/>
              </a:rPr>
              <a:t> </a:t>
            </a:r>
            <a:r>
              <a:rPr lang="en-GB" b="1" i="0" u="none" strike="noStrike" kern="1200" dirty="0" smtClean="0">
                <a:solidFill>
                  <a:srgbClr val="000000"/>
                </a:solidFill>
                <a:effectLst/>
                <a:latin typeface="Times New Roman" panose="02020603050405020304" pitchFamily="18" charset="0"/>
                <a:cs typeface="Times New Roman" panose="02020603050405020304" pitchFamily="18" charset="0"/>
              </a:rPr>
              <a:t>ALWIN A</a:t>
            </a:r>
          </a:p>
          <a:p>
            <a:pPr marL="0" algn="l" rtl="0" eaLnBrk="1" fontAlgn="t" latinLnBrk="0" hangingPunct="1">
              <a:spcBef>
                <a:spcPts val="0"/>
              </a:spcBef>
              <a:spcAft>
                <a:spcPts val="0"/>
              </a:spcAft>
            </a:pPr>
            <a:r>
              <a:rPr lang="en-GB" b="1" smtClean="0">
                <a:solidFill>
                  <a:srgbClr val="000000"/>
                </a:solidFill>
                <a:latin typeface="Times New Roman" panose="02020603050405020304" pitchFamily="18" charset="0"/>
                <a:cs typeface="Times New Roman" panose="02020603050405020304" pitchFamily="18" charset="0"/>
              </a:rPr>
              <a:t> </a:t>
            </a:r>
            <a:endParaRPr lang="en-IN" b="1" i="0" u="none" strike="noStrike" dirty="0">
              <a:effectLst/>
              <a:latin typeface="Times New Roman" panose="02020603050405020304" pitchFamily="18" charset="0"/>
              <a:cs typeface="Times New Roman" panose="02020603050405020304" pitchFamily="18" charset="0"/>
            </a:endParaRPr>
          </a:p>
          <a:p>
            <a:endParaRPr lang="en-US" dirty="0"/>
          </a:p>
        </p:txBody>
      </p:sp>
      <p:sp>
        <p:nvSpPr>
          <p:cNvPr id="4" name="TextBox 3"/>
          <p:cNvSpPr txBox="1"/>
          <p:nvPr/>
        </p:nvSpPr>
        <p:spPr>
          <a:xfrm>
            <a:off x="2790700" y="332509"/>
            <a:ext cx="8146473" cy="1938992"/>
          </a:xfrm>
          <a:prstGeom prst="rect">
            <a:avLst/>
          </a:prstGeom>
          <a:noFill/>
        </p:spPr>
        <p:txBody>
          <a:bodyPr wrap="square" rtlCol="0">
            <a:spAutoFit/>
          </a:bodyPr>
          <a:lstStyle/>
          <a:p>
            <a:r>
              <a:rPr lang="en-IN" sz="4000" b="1" dirty="0">
                <a:solidFill>
                  <a:srgbClr val="005024"/>
                </a:solidFill>
                <a:latin typeface="Times New Roman" panose="02020603050405020304" pitchFamily="18" charset="0"/>
                <a:cs typeface="Times New Roman" panose="02020603050405020304" pitchFamily="18" charset="0"/>
              </a:rPr>
              <a:t>R.M.K. Engineering </a:t>
            </a:r>
            <a:r>
              <a:rPr lang="en-IN" sz="4000" b="1" dirty="0" smtClean="0">
                <a:solidFill>
                  <a:srgbClr val="005024"/>
                </a:solidFill>
                <a:latin typeface="Times New Roman" panose="02020603050405020304" pitchFamily="18" charset="0"/>
                <a:cs typeface="Times New Roman" panose="02020603050405020304" pitchFamily="18" charset="0"/>
              </a:rPr>
              <a:t>College</a:t>
            </a:r>
            <a:endParaRPr lang="en-IN" sz="4000" b="1" dirty="0">
              <a:solidFill>
                <a:srgbClr val="005024"/>
              </a:solidFill>
              <a:latin typeface="Times New Roman" panose="02020603050405020304" pitchFamily="18" charset="0"/>
              <a:cs typeface="Times New Roman" panose="02020603050405020304" pitchFamily="18" charset="0"/>
            </a:endParaRPr>
          </a:p>
          <a:p>
            <a:r>
              <a:rPr lang="en-IN" sz="4000" b="1" dirty="0">
                <a:solidFill>
                  <a:srgbClr val="005024"/>
                </a:solidFill>
              </a:rPr>
              <a:t/>
            </a:r>
            <a:br>
              <a:rPr lang="en-IN" sz="4000" b="1" dirty="0">
                <a:solidFill>
                  <a:srgbClr val="005024"/>
                </a:solidFill>
              </a:rPr>
            </a:br>
            <a:endParaRPr lang="en-IN" sz="4000" b="1" dirty="0">
              <a:solidFill>
                <a:srgbClr val="005024"/>
              </a:solidFill>
            </a:endParaRPr>
          </a:p>
        </p:txBody>
      </p:sp>
      <p:pic>
        <p:nvPicPr>
          <p:cNvPr id="5" name="Picture 4"/>
          <p:cNvPicPr>
            <a:picLocks noChangeAspect="1"/>
          </p:cNvPicPr>
          <p:nvPr/>
        </p:nvPicPr>
        <p:blipFill>
          <a:blip r:embed="rId2"/>
          <a:stretch>
            <a:fillRect/>
          </a:stretch>
        </p:blipFill>
        <p:spPr>
          <a:xfrm>
            <a:off x="1524000" y="132922"/>
            <a:ext cx="857597" cy="1169083"/>
          </a:xfrm>
          <a:prstGeom prst="rect">
            <a:avLst/>
          </a:prstGeom>
        </p:spPr>
      </p:pic>
    </p:spTree>
    <p:extLst>
      <p:ext uri="{BB962C8B-B14F-4D97-AF65-F5344CB8AC3E}">
        <p14:creationId xmlns:p14="http://schemas.microsoft.com/office/powerpoint/2010/main" val="417536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10</a:t>
            </a:fld>
            <a:endParaRPr lang="en-US" dirty="0"/>
          </a:p>
        </p:txBody>
      </p:sp>
      <p:sp>
        <p:nvSpPr>
          <p:cNvPr id="9" name="Title 4"/>
          <p:cNvSpPr>
            <a:spLocks noGrp="1"/>
          </p:cNvSpPr>
          <p:nvPr>
            <p:ph idx="1"/>
          </p:nvPr>
        </p:nvSpPr>
        <p:spPr>
          <a:xfrm>
            <a:off x="234778" y="234778"/>
            <a:ext cx="10646582" cy="5861304"/>
          </a:xfrm>
        </p:spPr>
        <p:txBody>
          <a:bodyPr/>
          <a:lstStyle/>
          <a:p>
            <a:pPr marL="0" indent="0">
              <a:buNone/>
            </a:pPr>
            <a:r>
              <a:rPr lang="en-US" b="1" u="sng" dirty="0" smtClean="0"/>
              <a:t>Existing Solution :</a:t>
            </a:r>
          </a:p>
          <a:p>
            <a:pPr marL="0" indent="0">
              <a:buNone/>
            </a:pPr>
            <a:r>
              <a:rPr lang="en-US" b="1" u="sng" dirty="0" smtClean="0"/>
              <a:t>Research papers :</a:t>
            </a:r>
            <a:endParaRPr lang="en-IN" b="1"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581" r="16596"/>
          <a:stretch/>
        </p:blipFill>
        <p:spPr>
          <a:xfrm>
            <a:off x="5807676" y="200581"/>
            <a:ext cx="6153665" cy="6079864"/>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1708" r="25488"/>
          <a:stretch/>
        </p:blipFill>
        <p:spPr>
          <a:xfrm>
            <a:off x="463379" y="1175707"/>
            <a:ext cx="4794421" cy="5104738"/>
          </a:xfrm>
          <a:prstGeom prst="rect">
            <a:avLst/>
          </a:prstGeom>
        </p:spPr>
      </p:pic>
    </p:spTree>
    <p:extLst>
      <p:ext uri="{BB962C8B-B14F-4D97-AF65-F5344CB8AC3E}">
        <p14:creationId xmlns:p14="http://schemas.microsoft.com/office/powerpoint/2010/main" val="3808133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11</a:t>
            </a:fld>
            <a:endParaRPr lang="en-US" dirty="0"/>
          </a:p>
        </p:txBody>
      </p:sp>
      <p:sp>
        <p:nvSpPr>
          <p:cNvPr id="9" name="Title 4"/>
          <p:cNvSpPr>
            <a:spLocks noGrp="1"/>
          </p:cNvSpPr>
          <p:nvPr>
            <p:ph idx="1"/>
          </p:nvPr>
        </p:nvSpPr>
        <p:spPr>
          <a:xfrm>
            <a:off x="234778" y="234778"/>
            <a:ext cx="10646582" cy="5861304"/>
          </a:xfrm>
        </p:spPr>
        <p:txBody>
          <a:bodyPr/>
          <a:lstStyle/>
          <a:p>
            <a:pPr marL="0" indent="0">
              <a:buNone/>
            </a:pPr>
            <a:r>
              <a:rPr lang="en-US" b="1" u="sng" dirty="0" smtClean="0"/>
              <a:t>Research papers :</a:t>
            </a:r>
            <a:endParaRPr lang="en-IN" b="1" u="sng"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1135" r="30641"/>
          <a:stretch/>
        </p:blipFill>
        <p:spPr>
          <a:xfrm>
            <a:off x="365759" y="744581"/>
            <a:ext cx="4752505" cy="554081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576" r="17621"/>
          <a:stretch/>
        </p:blipFill>
        <p:spPr>
          <a:xfrm>
            <a:off x="5384430" y="744581"/>
            <a:ext cx="6469519" cy="5137233"/>
          </a:xfrm>
          <a:prstGeom prst="rect">
            <a:avLst/>
          </a:prstGeom>
        </p:spPr>
      </p:pic>
    </p:spTree>
    <p:extLst>
      <p:ext uri="{BB962C8B-B14F-4D97-AF65-F5344CB8AC3E}">
        <p14:creationId xmlns:p14="http://schemas.microsoft.com/office/powerpoint/2010/main" val="217332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12</a:t>
            </a:fld>
            <a:endParaRPr lang="en-US" dirty="0"/>
          </a:p>
        </p:txBody>
      </p:sp>
      <p:sp>
        <p:nvSpPr>
          <p:cNvPr id="9" name="Title 4"/>
          <p:cNvSpPr>
            <a:spLocks noGrp="1"/>
          </p:cNvSpPr>
          <p:nvPr>
            <p:ph idx="1"/>
          </p:nvPr>
        </p:nvSpPr>
        <p:spPr>
          <a:xfrm>
            <a:off x="234778" y="234778"/>
            <a:ext cx="10646582" cy="5861304"/>
          </a:xfrm>
        </p:spPr>
        <p:txBody>
          <a:bodyPr/>
          <a:lstStyle/>
          <a:p>
            <a:pPr marL="0" indent="0">
              <a:buNone/>
            </a:pPr>
            <a:r>
              <a:rPr lang="en-US" b="1" u="sng" dirty="0" smtClean="0"/>
              <a:t>Research papers :</a:t>
            </a:r>
            <a:endParaRPr lang="en-IN" b="1" u="sng"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36" y="694969"/>
            <a:ext cx="9934586" cy="5585476"/>
          </a:xfrm>
          <a:prstGeom prst="rect">
            <a:avLst/>
          </a:prstGeom>
        </p:spPr>
      </p:pic>
    </p:spTree>
    <p:extLst>
      <p:ext uri="{BB962C8B-B14F-4D97-AF65-F5344CB8AC3E}">
        <p14:creationId xmlns:p14="http://schemas.microsoft.com/office/powerpoint/2010/main" val="945851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13</a:t>
            </a:fld>
            <a:endParaRPr lang="en-US" dirty="0"/>
          </a:p>
        </p:txBody>
      </p:sp>
      <p:sp>
        <p:nvSpPr>
          <p:cNvPr id="9" name="Title 4"/>
          <p:cNvSpPr>
            <a:spLocks noGrp="1"/>
          </p:cNvSpPr>
          <p:nvPr>
            <p:ph idx="1"/>
          </p:nvPr>
        </p:nvSpPr>
        <p:spPr>
          <a:xfrm>
            <a:off x="234778" y="234778"/>
            <a:ext cx="10646582" cy="5861304"/>
          </a:xfrm>
        </p:spPr>
        <p:txBody>
          <a:bodyPr/>
          <a:lstStyle/>
          <a:p>
            <a:pPr marL="0" indent="0">
              <a:buNone/>
            </a:pPr>
            <a:r>
              <a:rPr lang="en-US" b="1" u="sng" dirty="0" smtClean="0"/>
              <a:t>Road map :</a:t>
            </a:r>
            <a:endParaRPr lang="en-IN" b="1" u="sng"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05" t="34440" r="3476" b="33985"/>
          <a:stretch/>
        </p:blipFill>
        <p:spPr>
          <a:xfrm>
            <a:off x="5428" y="1698171"/>
            <a:ext cx="12186572" cy="2339440"/>
          </a:xfrm>
          <a:prstGeom prst="rect">
            <a:avLst/>
          </a:prstGeom>
        </p:spPr>
      </p:pic>
    </p:spTree>
    <p:extLst>
      <p:ext uri="{BB962C8B-B14F-4D97-AF65-F5344CB8AC3E}">
        <p14:creationId xmlns:p14="http://schemas.microsoft.com/office/powerpoint/2010/main" val="559219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14</a:t>
            </a:fld>
            <a:endParaRPr lang="en-US" dirty="0"/>
          </a:p>
        </p:txBody>
      </p:sp>
      <p:sp>
        <p:nvSpPr>
          <p:cNvPr id="9" name="Title 4"/>
          <p:cNvSpPr>
            <a:spLocks noGrp="1"/>
          </p:cNvSpPr>
          <p:nvPr>
            <p:ph idx="1"/>
          </p:nvPr>
        </p:nvSpPr>
        <p:spPr>
          <a:xfrm>
            <a:off x="365760" y="222423"/>
            <a:ext cx="11261948" cy="6079523"/>
          </a:xfrm>
        </p:spPr>
        <p:txBody>
          <a:bodyPr/>
          <a:lstStyle/>
          <a:p>
            <a:pPr marL="0" indent="0">
              <a:buNone/>
            </a:pPr>
            <a:r>
              <a:rPr lang="en-US" b="1" u="sng" dirty="0" smtClean="0"/>
              <a:t>My hypothetical solution </a:t>
            </a:r>
            <a:r>
              <a:rPr lang="en-IN" b="1" u="sng" dirty="0" smtClean="0"/>
              <a:t>:</a:t>
            </a:r>
          </a:p>
          <a:p>
            <a:pPr marL="0" indent="0">
              <a:buNone/>
            </a:pPr>
            <a:r>
              <a:rPr lang="en-US" b="1" u="sng" dirty="0" smtClean="0"/>
              <a:t>Glucose monitoring system Ver.4 :</a:t>
            </a:r>
          </a:p>
          <a:p>
            <a:pPr marL="0" indent="0">
              <a:buNone/>
            </a:pPr>
            <a:r>
              <a:rPr lang="en-US" dirty="0" smtClean="0"/>
              <a:t>In </a:t>
            </a:r>
            <a:r>
              <a:rPr lang="en-US" dirty="0"/>
              <a:t>this project, glucose detection is achieved using a multi-laser system and an </a:t>
            </a:r>
            <a:r>
              <a:rPr lang="en-US" dirty="0" err="1" smtClean="0"/>
              <a:t>InGaAs</a:t>
            </a:r>
            <a:r>
              <a:rPr lang="en-US" dirty="0" smtClean="0"/>
              <a:t> </a:t>
            </a:r>
            <a:r>
              <a:rPr lang="en-US" dirty="0"/>
              <a:t>detector, applying Beer-Lambert's law for non-invasive measurement</a:t>
            </a:r>
            <a:r>
              <a:rPr lang="en-US" dirty="0" smtClean="0"/>
              <a:t>.</a:t>
            </a:r>
          </a:p>
          <a:p>
            <a:pPr marL="0" indent="0">
              <a:buNone/>
            </a:pPr>
            <a:r>
              <a:rPr lang="en-US" dirty="0" smtClean="0"/>
              <a:t> </a:t>
            </a:r>
            <a:r>
              <a:rPr lang="en-US" dirty="0"/>
              <a:t>The collected data is processed through a </a:t>
            </a:r>
            <a:r>
              <a:rPr lang="en-US" dirty="0" smtClean="0"/>
              <a:t>microprocessor, </a:t>
            </a:r>
            <a:r>
              <a:rPr lang="en-US" dirty="0"/>
              <a:t>where the signal is </a:t>
            </a:r>
            <a:r>
              <a:rPr lang="en-US" b="1" dirty="0"/>
              <a:t>transformed into the frequency domain using Fourier Transform</a:t>
            </a:r>
            <a:r>
              <a:rPr lang="en-US" dirty="0"/>
              <a:t>. To improve accuracy, </a:t>
            </a:r>
            <a:r>
              <a:rPr lang="en-US" b="1" dirty="0"/>
              <a:t>noise is reduced using algorithms </a:t>
            </a:r>
            <a:r>
              <a:rPr lang="en-US" dirty="0"/>
              <a:t>such as </a:t>
            </a:r>
            <a:r>
              <a:rPr lang="en-IN" dirty="0"/>
              <a:t>Spectral </a:t>
            </a:r>
            <a:r>
              <a:rPr lang="en-IN" dirty="0" smtClean="0"/>
              <a:t>Subtraction , low pass filtering , band pass filtering</a:t>
            </a:r>
            <a:r>
              <a:rPr lang="en-US" dirty="0" smtClean="0"/>
              <a:t>. </a:t>
            </a:r>
            <a:r>
              <a:rPr lang="en-US" dirty="0"/>
              <a:t>Finally, applying the </a:t>
            </a:r>
            <a:r>
              <a:rPr lang="en-US" b="1" dirty="0"/>
              <a:t>Inverse Fourier Transform </a:t>
            </a:r>
            <a:r>
              <a:rPr lang="en-US" dirty="0"/>
              <a:t>enables spectral analysis for precise glucose concentration estimation</a:t>
            </a:r>
            <a:r>
              <a:rPr lang="en-US" dirty="0" smtClean="0"/>
              <a:t>.</a:t>
            </a:r>
            <a:endParaRPr lang="en-US" u="sng" dirty="0" smtClean="0"/>
          </a:p>
        </p:txBody>
      </p:sp>
    </p:spTree>
    <p:extLst>
      <p:ext uri="{BB962C8B-B14F-4D97-AF65-F5344CB8AC3E}">
        <p14:creationId xmlns:p14="http://schemas.microsoft.com/office/powerpoint/2010/main" val="2418707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15</a:t>
            </a:fld>
            <a:endParaRPr lang="en-US" dirty="0"/>
          </a:p>
        </p:txBody>
      </p:sp>
      <p:sp>
        <p:nvSpPr>
          <p:cNvPr id="9" name="Title 4"/>
          <p:cNvSpPr>
            <a:spLocks noGrp="1"/>
          </p:cNvSpPr>
          <p:nvPr>
            <p:ph idx="1"/>
          </p:nvPr>
        </p:nvSpPr>
        <p:spPr>
          <a:xfrm>
            <a:off x="365759" y="225630"/>
            <a:ext cx="11390811" cy="6550073"/>
          </a:xfrm>
        </p:spPr>
        <p:txBody>
          <a:bodyPr/>
          <a:lstStyle/>
          <a:p>
            <a:pPr marL="0" indent="0">
              <a:buNone/>
            </a:pPr>
            <a:r>
              <a:rPr lang="en-US" b="1" u="sng" dirty="0" smtClean="0"/>
              <a:t>Flow chart :</a:t>
            </a:r>
            <a:endParaRPr lang="en-IN" b="1"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282" y="1021810"/>
            <a:ext cx="9179627" cy="5034846"/>
          </a:xfrm>
          <a:prstGeom prst="rect">
            <a:avLst/>
          </a:prstGeom>
        </p:spPr>
      </p:pic>
    </p:spTree>
    <p:extLst>
      <p:ext uri="{BB962C8B-B14F-4D97-AF65-F5344CB8AC3E}">
        <p14:creationId xmlns:p14="http://schemas.microsoft.com/office/powerpoint/2010/main" val="2390932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16</a:t>
            </a:fld>
            <a:endParaRPr lang="en-US" dirty="0"/>
          </a:p>
        </p:txBody>
      </p:sp>
      <p:sp>
        <p:nvSpPr>
          <p:cNvPr id="9" name="Title 4"/>
          <p:cNvSpPr>
            <a:spLocks noGrp="1"/>
          </p:cNvSpPr>
          <p:nvPr>
            <p:ph idx="1"/>
          </p:nvPr>
        </p:nvSpPr>
        <p:spPr>
          <a:xfrm>
            <a:off x="273132" y="178131"/>
            <a:ext cx="11614068" cy="6597574"/>
          </a:xfrm>
        </p:spPr>
        <p:txBody>
          <a:bodyPr>
            <a:normAutofit/>
          </a:bodyPr>
          <a:lstStyle/>
          <a:p>
            <a:pPr marL="0" indent="0">
              <a:buNone/>
            </a:pPr>
            <a:r>
              <a:rPr lang="en-US" b="1" u="sng" dirty="0" smtClean="0">
                <a:latin typeface="Times New Roman" panose="02020603050405020304" pitchFamily="18" charset="0"/>
                <a:cs typeface="Times New Roman" panose="02020603050405020304" pitchFamily="18" charset="0"/>
              </a:rPr>
              <a:t>Signal processing :</a:t>
            </a:r>
          </a:p>
          <a:p>
            <a:pPr marL="0" indent="0">
              <a:buNone/>
            </a:pPr>
            <a:r>
              <a:rPr lang="en-US" b="1" u="sng" dirty="0">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  Fourier Transform :</a:t>
            </a:r>
          </a:p>
          <a:p>
            <a:pPr marL="0" indent="0">
              <a:buNone/>
            </a:pPr>
            <a:r>
              <a:rPr lang="en-US" dirty="0">
                <a:latin typeface="Times New Roman" panose="02020603050405020304" pitchFamily="18" charset="0"/>
                <a:cs typeface="Times New Roman" panose="02020603050405020304" pitchFamily="18" charset="0"/>
              </a:rPr>
              <a:t>The Fourier Transform (FT) is used to </a:t>
            </a:r>
            <a:r>
              <a:rPr lang="en-US" b="1" dirty="0">
                <a:latin typeface="Times New Roman" panose="02020603050405020304" pitchFamily="18" charset="0"/>
                <a:cs typeface="Times New Roman" panose="02020603050405020304" pitchFamily="18" charset="0"/>
              </a:rPr>
              <a:t>convert a digitalized signal from the time domain to the frequency domain</a:t>
            </a:r>
            <a:r>
              <a:rPr lang="en-US" dirty="0">
                <a:latin typeface="Times New Roman" panose="02020603050405020304" pitchFamily="18" charset="0"/>
                <a:cs typeface="Times New Roman" panose="02020603050405020304" pitchFamily="18" charset="0"/>
              </a:rPr>
              <a:t>, with the Fast Fourier Transform (FFT) being employed for computational efficiency, offering superior performance over the traditional Discrete Fourier Transform (DFT).</a:t>
            </a:r>
            <a:endParaRPr lang="en-US" dirty="0" smtClean="0">
              <a:latin typeface="Times New Roman" panose="02020603050405020304" pitchFamily="18" charset="0"/>
              <a:cs typeface="Times New Roman" panose="02020603050405020304" pitchFamily="18" charset="0"/>
            </a:endParaRPr>
          </a:p>
          <a:p>
            <a:pPr marL="0" indent="0">
              <a:buNone/>
            </a:pP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898" y="3239411"/>
            <a:ext cx="5614536" cy="1852366"/>
          </a:xfrm>
          <a:prstGeom prst="rect">
            <a:avLst/>
          </a:prstGeom>
        </p:spPr>
      </p:pic>
    </p:spTree>
    <p:extLst>
      <p:ext uri="{BB962C8B-B14F-4D97-AF65-F5344CB8AC3E}">
        <p14:creationId xmlns:p14="http://schemas.microsoft.com/office/powerpoint/2010/main" val="42331949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17</a:t>
            </a:fld>
            <a:endParaRPr lang="en-US" dirty="0"/>
          </a:p>
        </p:txBody>
      </p:sp>
      <p:sp>
        <p:nvSpPr>
          <p:cNvPr id="9" name="Title 4"/>
          <p:cNvSpPr>
            <a:spLocks noGrp="1"/>
          </p:cNvSpPr>
          <p:nvPr>
            <p:ph idx="1"/>
          </p:nvPr>
        </p:nvSpPr>
        <p:spPr>
          <a:xfrm>
            <a:off x="273132" y="178131"/>
            <a:ext cx="11614068" cy="6597574"/>
          </a:xfrm>
        </p:spPr>
        <p:txBody>
          <a:bodyPr>
            <a:normAutofit/>
          </a:bodyPr>
          <a:lstStyle/>
          <a:p>
            <a:pPr marL="0" indent="0">
              <a:buNone/>
            </a:pPr>
            <a:r>
              <a:rPr lang="en-US" b="1" u="sng" dirty="0" smtClean="0">
                <a:latin typeface="Times New Roman" panose="02020603050405020304" pitchFamily="18" charset="0"/>
                <a:cs typeface="Times New Roman" panose="02020603050405020304" pitchFamily="18" charset="0"/>
              </a:rPr>
              <a:t>Signal processing :</a:t>
            </a:r>
          </a:p>
          <a:p>
            <a:pPr marL="0" indent="0">
              <a:buNone/>
            </a:pPr>
            <a:r>
              <a:rPr lang="en-US" b="1" u="sng" dirty="0">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  Fourier Transform :</a:t>
            </a:r>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012" y="178131"/>
            <a:ext cx="5047338" cy="61157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407" y="1246909"/>
            <a:ext cx="5208755" cy="5047013"/>
          </a:xfrm>
          <a:prstGeom prst="rect">
            <a:avLst/>
          </a:prstGeom>
        </p:spPr>
      </p:pic>
    </p:spTree>
    <p:extLst>
      <p:ext uri="{BB962C8B-B14F-4D97-AF65-F5344CB8AC3E}">
        <p14:creationId xmlns:p14="http://schemas.microsoft.com/office/powerpoint/2010/main" val="1118866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18</a:t>
            </a:fld>
            <a:endParaRPr lang="en-US" dirty="0"/>
          </a:p>
        </p:txBody>
      </p:sp>
      <p:sp>
        <p:nvSpPr>
          <p:cNvPr id="9" name="Title 4"/>
          <p:cNvSpPr>
            <a:spLocks noGrp="1"/>
          </p:cNvSpPr>
          <p:nvPr>
            <p:ph idx="1"/>
          </p:nvPr>
        </p:nvSpPr>
        <p:spPr>
          <a:xfrm>
            <a:off x="365759" y="237506"/>
            <a:ext cx="11390811" cy="6538198"/>
          </a:xfrm>
        </p:spPr>
        <p:txBody>
          <a:bodyPr>
            <a:normAutofit fontScale="92500" lnSpcReduction="20000"/>
          </a:bodyPr>
          <a:lstStyle/>
          <a:p>
            <a:pPr marL="0" indent="0">
              <a:buNone/>
            </a:pPr>
            <a:r>
              <a:rPr lang="en-US" b="1" u="sng" dirty="0" smtClean="0">
                <a:latin typeface="Times New Roman" panose="02020603050405020304" pitchFamily="18" charset="0"/>
                <a:cs typeface="Times New Roman" panose="02020603050405020304" pitchFamily="18" charset="0"/>
              </a:rPr>
              <a:t>Noise reduction :</a:t>
            </a:r>
          </a:p>
          <a:p>
            <a:pPr marL="0" indent="0">
              <a:buNone/>
            </a:pPr>
            <a:r>
              <a:rPr lang="en-US" dirty="0">
                <a:latin typeface="Times New Roman" panose="02020603050405020304" pitchFamily="18" charset="0"/>
                <a:cs typeface="Times New Roman" panose="02020603050405020304" pitchFamily="18" charset="0"/>
              </a:rPr>
              <a:t>After transforming the signal from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time domain to the frequency </a:t>
            </a:r>
            <a:r>
              <a:rPr lang="en-US" dirty="0" smtClean="0">
                <a:latin typeface="Times New Roman" panose="02020603050405020304" pitchFamily="18" charset="0"/>
                <a:cs typeface="Times New Roman" panose="02020603050405020304" pitchFamily="18" charset="0"/>
              </a:rPr>
              <a:t>do</a:t>
            </a:r>
          </a:p>
          <a:p>
            <a:pPr marL="0" indent="0">
              <a:buNone/>
            </a:pPr>
            <a:r>
              <a:rPr lang="en-US" dirty="0" smtClean="0">
                <a:latin typeface="Times New Roman" panose="02020603050405020304" pitchFamily="18" charset="0"/>
                <a:cs typeface="Times New Roman" panose="02020603050405020304" pitchFamily="18" charset="0"/>
              </a:rPr>
              <a:t>main</a:t>
            </a:r>
            <a:r>
              <a:rPr lang="en-US" dirty="0">
                <a:latin typeface="Times New Roman" panose="02020603050405020304" pitchFamily="18" charset="0"/>
                <a:cs typeface="Times New Roman" panose="02020603050405020304" pitchFamily="18" charset="0"/>
              </a:rPr>
              <a:t>, spectral subtraction is </a:t>
            </a:r>
            <a:r>
              <a:rPr lang="en-US" dirty="0" smtClean="0">
                <a:latin typeface="Times New Roman" panose="02020603050405020304" pitchFamily="18" charset="0"/>
                <a:cs typeface="Times New Roman" panose="02020603050405020304" pitchFamily="18" charset="0"/>
              </a:rPr>
              <a:t>applied</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 a noise reduction </a:t>
            </a:r>
            <a:r>
              <a:rPr lang="en-US" dirty="0" smtClean="0">
                <a:latin typeface="Times New Roman" panose="02020603050405020304" pitchFamily="18" charset="0"/>
                <a:cs typeface="Times New Roman" panose="02020603050405020304" pitchFamily="18" charset="0"/>
              </a:rPr>
              <a:t>technique .This</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method involves </a:t>
            </a:r>
            <a:r>
              <a:rPr lang="en-US" b="1" dirty="0">
                <a:latin typeface="Times New Roman" panose="02020603050405020304" pitchFamily="18" charset="0"/>
                <a:cs typeface="Times New Roman" panose="02020603050405020304" pitchFamily="18" charset="0"/>
              </a:rPr>
              <a:t>estimating the </a:t>
            </a:r>
            <a:r>
              <a:rPr lang="en-US" b="1" dirty="0" smtClean="0">
                <a:latin typeface="Times New Roman" panose="02020603050405020304" pitchFamily="18" charset="0"/>
                <a:cs typeface="Times New Roman" panose="02020603050405020304" pitchFamily="18" charset="0"/>
              </a:rPr>
              <a:t>noise</a:t>
            </a:r>
          </a:p>
          <a:p>
            <a:pPr marL="0" indent="0">
              <a:buNone/>
            </a:pP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spectrum and subtracting it from </a:t>
            </a:r>
            <a:r>
              <a:rPr lang="en-US" b="1" dirty="0" smtClean="0">
                <a:latin typeface="Times New Roman" panose="02020603050405020304" pitchFamily="18" charset="0"/>
                <a:cs typeface="Times New Roman" panose="02020603050405020304" pitchFamily="18" charset="0"/>
              </a:rPr>
              <a:t>the</a:t>
            </a:r>
          </a:p>
          <a:p>
            <a:pPr marL="0" indent="0">
              <a:buNone/>
            </a:pP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noisy signal’s spectrum</a:t>
            </a:r>
            <a:r>
              <a:rPr lang="en-US" dirty="0">
                <a:latin typeface="Times New Roman" panose="02020603050405020304" pitchFamily="18" charset="0"/>
                <a:cs typeface="Times New Roman" panose="02020603050405020304" pitchFamily="18" charset="0"/>
              </a:rPr>
              <a:t>. By doing </a:t>
            </a:r>
            <a:r>
              <a:rPr lang="en-US" dirty="0" smtClean="0">
                <a:latin typeface="Times New Roman" panose="02020603050405020304" pitchFamily="18" charset="0"/>
                <a:cs typeface="Times New Roman" panose="02020603050405020304" pitchFamily="18" charset="0"/>
              </a:rPr>
              <a:t>so</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effectively reduces unwanted </a:t>
            </a:r>
            <a:r>
              <a:rPr lang="en-US" dirty="0" smtClean="0">
                <a:latin typeface="Times New Roman" panose="02020603050405020304" pitchFamily="18" charset="0"/>
                <a:cs typeface="Times New Roman" panose="02020603050405020304" pitchFamily="18" charset="0"/>
              </a:rPr>
              <a:t>noise</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while preserving the signal's </a:t>
            </a:r>
            <a:r>
              <a:rPr lang="en-US" dirty="0" smtClean="0">
                <a:latin typeface="Times New Roman" panose="02020603050405020304" pitchFamily="18" charset="0"/>
                <a:cs typeface="Times New Roman" panose="02020603050405020304" pitchFamily="18" charset="0"/>
              </a:rPr>
              <a:t>underlying</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structure. Spectral subtraction is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particularly </a:t>
            </a:r>
            <a:r>
              <a:rPr lang="en-US" dirty="0">
                <a:latin typeface="Times New Roman" panose="02020603050405020304" pitchFamily="18" charset="0"/>
                <a:cs typeface="Times New Roman" panose="02020603050405020304" pitchFamily="18" charset="0"/>
              </a:rPr>
              <a:t>effective in scenarios </a:t>
            </a:r>
            <a:r>
              <a:rPr lang="en-US" dirty="0" smtClean="0">
                <a:latin typeface="Times New Roman" panose="02020603050405020304" pitchFamily="18" charset="0"/>
                <a:cs typeface="Times New Roman" panose="02020603050405020304" pitchFamily="18" charset="0"/>
              </a:rPr>
              <a:t>where</a:t>
            </a:r>
          </a:p>
          <a:p>
            <a:pPr marL="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noise characteristics are relatively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stationary</a:t>
            </a:r>
            <a:r>
              <a:rPr lang="en-US" dirty="0">
                <a:latin typeface="Times New Roman" panose="02020603050405020304" pitchFamily="18" charset="0"/>
                <a:cs typeface="Times New Roman" panose="02020603050405020304" pitchFamily="18" charset="0"/>
              </a:rPr>
              <a:t>, allowing for clear signal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enhancement </a:t>
            </a:r>
            <a:r>
              <a:rPr lang="en-US" dirty="0">
                <a:latin typeface="Times New Roman" panose="02020603050405020304" pitchFamily="18" charset="0"/>
                <a:cs typeface="Times New Roman" panose="02020603050405020304" pitchFamily="18" charset="0"/>
              </a:rPr>
              <a:t>and improved signal quality.</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6613" y="471185"/>
            <a:ext cx="5588603" cy="5371269"/>
          </a:xfrm>
          <a:prstGeom prst="rect">
            <a:avLst/>
          </a:prstGeom>
        </p:spPr>
      </p:pic>
    </p:spTree>
    <p:extLst>
      <p:ext uri="{BB962C8B-B14F-4D97-AF65-F5344CB8AC3E}">
        <p14:creationId xmlns:p14="http://schemas.microsoft.com/office/powerpoint/2010/main" val="2268083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19</a:t>
            </a:fld>
            <a:endParaRPr lang="en-US" dirty="0"/>
          </a:p>
        </p:txBody>
      </p:sp>
      <p:sp>
        <p:nvSpPr>
          <p:cNvPr id="9" name="Title 4"/>
          <p:cNvSpPr>
            <a:spLocks noGrp="1"/>
          </p:cNvSpPr>
          <p:nvPr>
            <p:ph idx="1"/>
          </p:nvPr>
        </p:nvSpPr>
        <p:spPr>
          <a:xfrm>
            <a:off x="365759" y="273132"/>
            <a:ext cx="11485815" cy="6502573"/>
          </a:xfrm>
        </p:spPr>
        <p:txBody>
          <a:bodyPr/>
          <a:lstStyle/>
          <a:p>
            <a:pPr marL="0" indent="0">
              <a:buNone/>
            </a:pPr>
            <a:r>
              <a:rPr lang="en-US" b="1" u="sng" dirty="0" smtClean="0"/>
              <a:t>Simulation :</a:t>
            </a:r>
            <a:endParaRPr lang="en-IN" b="1"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72" y="905925"/>
            <a:ext cx="7323286" cy="4117337"/>
          </a:xfrm>
          <a:prstGeom prst="rect">
            <a:avLst/>
          </a:prstGeom>
        </p:spPr>
      </p:pic>
      <p:sp>
        <p:nvSpPr>
          <p:cNvPr id="6" name="TextBox 5"/>
          <p:cNvSpPr txBox="1"/>
          <p:nvPr/>
        </p:nvSpPr>
        <p:spPr>
          <a:xfrm>
            <a:off x="7986908" y="425436"/>
            <a:ext cx="4116779" cy="5632311"/>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Zemax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OpticStudio</a:t>
            </a:r>
            <a:r>
              <a:rPr lang="en-US" sz="2000" dirty="0">
                <a:latin typeface="Times New Roman" panose="02020603050405020304" pitchFamily="18" charset="0"/>
                <a:cs typeface="Times New Roman" panose="02020603050405020304" pitchFamily="18" charset="0"/>
              </a:rPr>
              <a:t> is a powerful optical design software used to model and analyze optical systems. It allows you to </a:t>
            </a:r>
            <a:r>
              <a:rPr lang="en-US" sz="2000" b="1" dirty="0">
                <a:latin typeface="Times New Roman" panose="02020603050405020304" pitchFamily="18" charset="0"/>
                <a:cs typeface="Times New Roman" panose="02020603050405020304" pitchFamily="18" charset="0"/>
              </a:rPr>
              <a:t>create lasers by defining properties such as wavelength, beam size, and divergence, making it possible to simulate laser sources in your optical setup</a:t>
            </a:r>
            <a:r>
              <a:rPr lang="en-US" sz="2000" dirty="0">
                <a:latin typeface="Times New Roman" panose="02020603050405020304" pitchFamily="18" charset="0"/>
                <a:cs typeface="Times New Roman" panose="02020603050405020304" pitchFamily="18" charset="0"/>
              </a:rPr>
              <a:t>. For lens design, you can specify various parameters like material properties, curvature, and thickness to create and optimize lenses such as spherical or aspheric types. The software also provides ray tracing simulations to visualize how light behaves through the system, ensuring efficient design and performance optimization before physical implementation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1376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2</a:t>
            </a:fld>
            <a:endParaRPr lang="en-US" dirty="0"/>
          </a:p>
        </p:txBody>
      </p:sp>
      <p:sp>
        <p:nvSpPr>
          <p:cNvPr id="6" name="Content Placeholder 5">
            <a:extLst>
              <a:ext uri="{FF2B5EF4-FFF2-40B4-BE49-F238E27FC236}">
                <a16:creationId xmlns:a16="http://schemas.microsoft.com/office/drawing/2014/main" xmlns="" id="{E38764BA-56D2-2251-BD5A-3EC93197C217}"/>
              </a:ext>
            </a:extLst>
          </p:cNvPr>
          <p:cNvSpPr>
            <a:spLocks noGrp="1"/>
          </p:cNvSpPr>
          <p:nvPr>
            <p:ph idx="1"/>
          </p:nvPr>
        </p:nvSpPr>
        <p:spPr>
          <a:xfrm>
            <a:off x="365760" y="619416"/>
            <a:ext cx="11509565" cy="4807607"/>
          </a:xfrm>
        </p:spPr>
        <p:txBody>
          <a:bodyPr>
            <a:normAutofit/>
          </a:bodyPr>
          <a:lstStyle/>
          <a:p>
            <a:pPr marL="0" indent="0">
              <a:buNone/>
            </a:pPr>
            <a:r>
              <a:rPr lang="en-US" b="1" u="sng" dirty="0" smtClean="0">
                <a:latin typeface="Times New Roman" panose="02020603050405020304" pitchFamily="18" charset="0"/>
                <a:cs typeface="Times New Roman" panose="02020603050405020304" pitchFamily="18" charset="0"/>
              </a:rPr>
              <a:t>Problem statement:</a:t>
            </a:r>
          </a:p>
          <a:p>
            <a:pPr marL="0" indent="0">
              <a:buNone/>
            </a:pPr>
            <a:r>
              <a:rPr lang="en-US" dirty="0" smtClean="0">
                <a:latin typeface="Times New Roman" panose="02020603050405020304" pitchFamily="18" charset="0"/>
                <a:cs typeface="Times New Roman" panose="02020603050405020304" pitchFamily="18" charset="0"/>
              </a:rPr>
              <a:t>One of the most increasing cases of health-related problem in India is diabetes. Checking the glucose-level often required finger-pricking method  for glucose </a:t>
            </a:r>
            <a:r>
              <a:rPr lang="en-US" dirty="0">
                <a:latin typeface="Times New Roman" panose="02020603050405020304" pitchFamily="18" charset="0"/>
                <a:cs typeface="Times New Roman" panose="02020603050405020304" pitchFamily="18" charset="0"/>
              </a:rPr>
              <a:t>monitoring </a:t>
            </a:r>
            <a:r>
              <a:rPr lang="en-US" dirty="0" smtClean="0">
                <a:latin typeface="Times New Roman" panose="02020603050405020304" pitchFamily="18" charset="0"/>
                <a:cs typeface="Times New Roman" panose="02020603050405020304" pitchFamily="18" charset="0"/>
              </a:rPr>
              <a:t>which is </a:t>
            </a:r>
            <a:r>
              <a:rPr lang="en-US" dirty="0">
                <a:latin typeface="Times New Roman" panose="02020603050405020304" pitchFamily="18" charset="0"/>
                <a:cs typeface="Times New Roman" panose="02020603050405020304" pitchFamily="18" charset="0"/>
              </a:rPr>
              <a:t>painful, inconvenient, and increases the risk of infection with repeated use. Many individuals, especially those requiring frequent monitoring, find it uncomfortable and difficult to adhere to. While non-invasive alternatives exist, they are often expensive and </a:t>
            </a:r>
            <a:r>
              <a:rPr lang="en-US" b="1" dirty="0">
                <a:latin typeface="Times New Roman" panose="02020603050405020304" pitchFamily="18" charset="0"/>
                <a:cs typeface="Times New Roman" panose="02020603050405020304" pitchFamily="18" charset="0"/>
              </a:rPr>
              <a:t>suffer from accuracy issues due to signal noise and interference</a:t>
            </a:r>
            <a:r>
              <a:rPr lang="en-US" dirty="0">
                <a:latin typeface="Times New Roman" panose="02020603050405020304" pitchFamily="18" charset="0"/>
                <a:cs typeface="Times New Roman" panose="02020603050405020304" pitchFamily="18" charset="0"/>
              </a:rPr>
              <a:t>. The challenge lies in developing a reliable method that eliminates the need for invasive sampling while ensuring precise glucose measurement</a:t>
            </a:r>
            <a:r>
              <a:rPr lang="en-US" dirty="0" smtClean="0"/>
              <a:t>.</a:t>
            </a:r>
            <a:r>
              <a:rPr lang="en-US" dirty="0"/>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7034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20</a:t>
            </a:fld>
            <a:endParaRPr lang="en-US" dirty="0"/>
          </a:p>
        </p:txBody>
      </p:sp>
      <p:sp>
        <p:nvSpPr>
          <p:cNvPr id="9" name="Title 4"/>
          <p:cNvSpPr>
            <a:spLocks noGrp="1"/>
          </p:cNvSpPr>
          <p:nvPr>
            <p:ph idx="1"/>
          </p:nvPr>
        </p:nvSpPr>
        <p:spPr>
          <a:xfrm>
            <a:off x="365759" y="273132"/>
            <a:ext cx="11485815" cy="6502573"/>
          </a:xfrm>
        </p:spPr>
        <p:txBody>
          <a:bodyPr/>
          <a:lstStyle/>
          <a:p>
            <a:pPr marL="0" indent="0">
              <a:buNone/>
            </a:pPr>
            <a:r>
              <a:rPr lang="en-US" b="1" u="sng" dirty="0" smtClean="0"/>
              <a:t>Simulation :</a:t>
            </a:r>
            <a:endParaRPr lang="en-IN" b="1" u="sng"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20" y="870051"/>
            <a:ext cx="8889387" cy="4997839"/>
          </a:xfrm>
          <a:prstGeom prst="rect">
            <a:avLst/>
          </a:prstGeom>
        </p:spPr>
      </p:pic>
    </p:spTree>
    <p:extLst>
      <p:ext uri="{BB962C8B-B14F-4D97-AF65-F5344CB8AC3E}">
        <p14:creationId xmlns:p14="http://schemas.microsoft.com/office/powerpoint/2010/main" val="1439895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21</a:t>
            </a:fld>
            <a:endParaRPr lang="en-US" dirty="0"/>
          </a:p>
        </p:txBody>
      </p:sp>
      <p:sp>
        <p:nvSpPr>
          <p:cNvPr id="9" name="Title 4"/>
          <p:cNvSpPr>
            <a:spLocks noGrp="1"/>
          </p:cNvSpPr>
          <p:nvPr>
            <p:ph idx="1"/>
          </p:nvPr>
        </p:nvSpPr>
        <p:spPr>
          <a:xfrm>
            <a:off x="365760" y="510638"/>
            <a:ext cx="11485815" cy="6502573"/>
          </a:xfrm>
        </p:spPr>
        <p:txBody>
          <a:bodyPr/>
          <a:lstStyle/>
          <a:p>
            <a:pPr marL="0" indent="0">
              <a:buNone/>
            </a:pPr>
            <a:r>
              <a:rPr lang="en-US" b="1" u="sng" dirty="0" smtClean="0"/>
              <a:t>On working :   </a:t>
            </a:r>
            <a:r>
              <a:rPr lang="en-US" u="sng" dirty="0" smtClean="0"/>
              <a:t>Glucose </a:t>
            </a:r>
            <a:r>
              <a:rPr lang="en-US" u="sng" dirty="0" err="1" smtClean="0"/>
              <a:t>ver</a:t>
            </a:r>
            <a:r>
              <a:rPr lang="en-US" u="sng" dirty="0" smtClean="0"/>
              <a:t> 1., </a:t>
            </a:r>
            <a:endParaRPr lang="en-IN"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409" y="1302664"/>
            <a:ext cx="7769100" cy="4370119"/>
          </a:xfrm>
          <a:prstGeom prst="rect">
            <a:avLst/>
          </a:prstGeom>
        </p:spPr>
      </p:pic>
    </p:spTree>
    <p:extLst>
      <p:ext uri="{BB962C8B-B14F-4D97-AF65-F5344CB8AC3E}">
        <p14:creationId xmlns:p14="http://schemas.microsoft.com/office/powerpoint/2010/main" val="1349424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22</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817" y="30466"/>
            <a:ext cx="10932462" cy="6434342"/>
          </a:xfrm>
        </p:spPr>
      </p:pic>
    </p:spTree>
    <p:extLst>
      <p:ext uri="{BB962C8B-B14F-4D97-AF65-F5344CB8AC3E}">
        <p14:creationId xmlns:p14="http://schemas.microsoft.com/office/powerpoint/2010/main" val="3079416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23</a:t>
            </a:fld>
            <a:endParaRPr lang="en-US" dirty="0"/>
          </a:p>
        </p:txBody>
      </p:sp>
      <p:sp>
        <p:nvSpPr>
          <p:cNvPr id="9" name="Title 4"/>
          <p:cNvSpPr>
            <a:spLocks noGrp="1"/>
          </p:cNvSpPr>
          <p:nvPr>
            <p:ph idx="1"/>
          </p:nvPr>
        </p:nvSpPr>
        <p:spPr>
          <a:xfrm>
            <a:off x="365759" y="273132"/>
            <a:ext cx="11485815" cy="6502573"/>
          </a:xfrm>
        </p:spPr>
        <p:txBody>
          <a:bodyPr/>
          <a:lstStyle/>
          <a:p>
            <a:pPr marL="0" indent="0">
              <a:buNone/>
            </a:pPr>
            <a:endParaRPr lang="en-US" dirty="0" smtClean="0"/>
          </a:p>
          <a:p>
            <a:pPr marL="0" indent="0">
              <a:buNone/>
            </a:pPr>
            <a:endParaRPr lang="en-IN" dirty="0"/>
          </a:p>
        </p:txBody>
      </p:sp>
      <p:sp>
        <p:nvSpPr>
          <p:cNvPr id="5" name="TextBox 4"/>
          <p:cNvSpPr txBox="1"/>
          <p:nvPr/>
        </p:nvSpPr>
        <p:spPr>
          <a:xfrm>
            <a:off x="274319" y="273131"/>
            <a:ext cx="11649457" cy="800219"/>
          </a:xfrm>
          <a:prstGeom prst="rect">
            <a:avLst/>
          </a:prstGeom>
          <a:noFill/>
        </p:spPr>
        <p:txBody>
          <a:bodyPr wrap="square" rtlCol="0">
            <a:spAutoFit/>
          </a:bodyPr>
          <a:lstStyle/>
          <a:p>
            <a:r>
              <a:rPr lang="en-US" sz="2800" b="1" u="sng" dirty="0" smtClean="0"/>
              <a:t>On Working :  </a:t>
            </a:r>
            <a:r>
              <a:rPr lang="en-US" sz="2800" u="sng" dirty="0" smtClean="0"/>
              <a:t>Glucose </a:t>
            </a:r>
            <a:r>
              <a:rPr lang="en-US" sz="2800" u="sng" dirty="0" err="1" smtClean="0"/>
              <a:t>Ver</a:t>
            </a:r>
            <a:r>
              <a:rPr lang="en-US" sz="2800" u="sng" dirty="0" smtClean="0"/>
              <a:t> 3.,</a:t>
            </a:r>
          </a:p>
          <a:p>
            <a:r>
              <a:rPr lang="en-US" dirty="0" smtClean="0"/>
              <a:t> </a:t>
            </a:r>
            <a:endParaRPr lang="en-IN"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0389"/>
          <a:stretch/>
        </p:blipFill>
        <p:spPr>
          <a:xfrm>
            <a:off x="2327563" y="911310"/>
            <a:ext cx="5925787" cy="5226323"/>
          </a:xfrm>
          <a:prstGeom prst="rect">
            <a:avLst/>
          </a:prstGeom>
        </p:spPr>
      </p:pic>
    </p:spTree>
    <p:extLst>
      <p:ext uri="{BB962C8B-B14F-4D97-AF65-F5344CB8AC3E}">
        <p14:creationId xmlns:p14="http://schemas.microsoft.com/office/powerpoint/2010/main" val="4047016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24</a:t>
            </a:fld>
            <a:endParaRPr lang="en-US" dirty="0"/>
          </a:p>
        </p:txBody>
      </p:sp>
      <p:sp>
        <p:nvSpPr>
          <p:cNvPr id="9" name="Title 4"/>
          <p:cNvSpPr>
            <a:spLocks noGrp="1"/>
          </p:cNvSpPr>
          <p:nvPr>
            <p:ph idx="1"/>
          </p:nvPr>
        </p:nvSpPr>
        <p:spPr>
          <a:xfrm>
            <a:off x="3942608" y="2660072"/>
            <a:ext cx="7085056" cy="4115631"/>
          </a:xfrm>
        </p:spPr>
        <p:txBody>
          <a:bodyPr>
            <a:normAutofit/>
          </a:bodyPr>
          <a:lstStyle/>
          <a:p>
            <a:pPr marL="0" indent="0">
              <a:buNone/>
            </a:pPr>
            <a:r>
              <a:rPr lang="en-US" sz="4800" dirty="0" err="1" smtClean="0">
                <a:latin typeface="Adobe Gothic Std B" panose="020B0800000000000000" pitchFamily="34" charset="-128"/>
                <a:ea typeface="Adobe Gothic Std B" panose="020B0800000000000000" pitchFamily="34" charset="-128"/>
              </a:rPr>
              <a:t>Thankyou</a:t>
            </a:r>
            <a:r>
              <a:rPr lang="en-US" sz="4800" dirty="0" smtClean="0">
                <a:latin typeface="Adobe Gothic Std B" panose="020B0800000000000000" pitchFamily="34" charset="-128"/>
                <a:ea typeface="Adobe Gothic Std B" panose="020B0800000000000000" pitchFamily="34" charset="-128"/>
              </a:rPr>
              <a:t> !!</a:t>
            </a:r>
            <a:endParaRPr lang="en-IN" sz="4800" dirty="0">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271106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3</a:t>
            </a:fld>
            <a:endParaRPr lang="en-US" dirty="0"/>
          </a:p>
        </p:txBody>
      </p:sp>
      <p:sp>
        <p:nvSpPr>
          <p:cNvPr id="9" name="Title 4"/>
          <p:cNvSpPr>
            <a:spLocks noGrp="1"/>
          </p:cNvSpPr>
          <p:nvPr>
            <p:ph idx="1"/>
          </p:nvPr>
        </p:nvSpPr>
        <p:spPr>
          <a:xfrm>
            <a:off x="187630" y="319675"/>
            <a:ext cx="10515600" cy="5611812"/>
          </a:xfrm>
        </p:spPr>
        <p:txBody>
          <a:bodyPr/>
          <a:lstStyle/>
          <a:p>
            <a:pPr marL="0" indent="0">
              <a:buNone/>
            </a:pPr>
            <a:r>
              <a:rPr lang="en-US" b="1" u="sng" dirty="0" smtClean="0"/>
              <a:t>Existing Solution :</a:t>
            </a:r>
          </a:p>
          <a:p>
            <a:pPr marL="0" indent="0">
              <a:buNone/>
            </a:pPr>
            <a:r>
              <a:rPr lang="en-US" b="1" i="1" u="sng" dirty="0" err="1" smtClean="0">
                <a:latin typeface="Times New Roman" panose="02020603050405020304" pitchFamily="18" charset="0"/>
                <a:cs typeface="Times New Roman" panose="02020603050405020304" pitchFamily="18" charset="0"/>
              </a:rPr>
              <a:t>Techinques</a:t>
            </a:r>
            <a:r>
              <a:rPr lang="en-US" b="1" i="1"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a:t>
            </a:r>
          </a:p>
          <a:p>
            <a:pPr marL="0" indent="0">
              <a:buNone/>
            </a:pPr>
            <a:endParaRPr lang="en-US" i="1" dirty="0">
              <a:latin typeface="Times New Roman" panose="02020603050405020304" pitchFamily="18" charset="0"/>
              <a:cs typeface="Times New Roman" panose="02020603050405020304" pitchFamily="18" charset="0"/>
            </a:endParaRPr>
          </a:p>
          <a:p>
            <a:pPr marL="0" indent="0">
              <a:buNone/>
            </a:pPr>
            <a:endParaRPr lang="en-US" i="1" dirty="0" smtClean="0">
              <a:latin typeface="Times New Roman" panose="02020603050405020304" pitchFamily="18" charset="0"/>
              <a:cs typeface="Times New Roman" panose="02020603050405020304" pitchFamily="18" charset="0"/>
            </a:endParaRPr>
          </a:p>
          <a:p>
            <a:pPr marL="0" indent="0">
              <a:buNone/>
            </a:pPr>
            <a:endParaRPr lang="en-US" i="1" dirty="0">
              <a:latin typeface="Times New Roman" panose="02020603050405020304" pitchFamily="18" charset="0"/>
              <a:cs typeface="Times New Roman" panose="02020603050405020304" pitchFamily="18" charset="0"/>
            </a:endParaRPr>
          </a:p>
          <a:p>
            <a:pPr marL="0" indent="0">
              <a:buNone/>
            </a:pPr>
            <a:endParaRPr lang="en-US" i="1" dirty="0" smtClean="0">
              <a:latin typeface="Times New Roman" panose="02020603050405020304" pitchFamily="18" charset="0"/>
              <a:cs typeface="Times New Roman" panose="02020603050405020304" pitchFamily="18" charset="0"/>
            </a:endParaRPr>
          </a:p>
          <a:p>
            <a:pPr marL="0" indent="0">
              <a:buNone/>
            </a:pPr>
            <a:r>
              <a:rPr lang="en-US" b="1" i="1" u="sng" dirty="0" smtClean="0">
                <a:latin typeface="Times New Roman" panose="02020603050405020304" pitchFamily="18" charset="0"/>
                <a:cs typeface="Times New Roman" panose="02020603050405020304" pitchFamily="18" charset="0"/>
              </a:rPr>
              <a:t>Products :</a:t>
            </a:r>
            <a:endParaRPr lang="en-IN" b="1" i="1" u="sng"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1176" r="31349"/>
          <a:stretch/>
        </p:blipFill>
        <p:spPr>
          <a:xfrm>
            <a:off x="232552" y="1374582"/>
            <a:ext cx="2663048" cy="172291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51" t="13433" r="4645" b="11600"/>
          <a:stretch/>
        </p:blipFill>
        <p:spPr>
          <a:xfrm>
            <a:off x="6863968" y="1374583"/>
            <a:ext cx="3334131" cy="174927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21" t="20023" r="-1621"/>
          <a:stretch/>
        </p:blipFill>
        <p:spPr>
          <a:xfrm>
            <a:off x="3587368" y="1374582"/>
            <a:ext cx="2762632" cy="180757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8510" t="7115" r="3162" b="18572"/>
          <a:stretch/>
        </p:blipFill>
        <p:spPr>
          <a:xfrm>
            <a:off x="230651" y="3962189"/>
            <a:ext cx="3356717" cy="126985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0287" t="23213" r="10460" b="25117"/>
          <a:stretch/>
        </p:blipFill>
        <p:spPr>
          <a:xfrm>
            <a:off x="8408124" y="3962189"/>
            <a:ext cx="3602342" cy="152823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2682" y="3962189"/>
            <a:ext cx="4352732" cy="1735652"/>
          </a:xfrm>
          <a:prstGeom prst="rect">
            <a:avLst/>
          </a:prstGeom>
        </p:spPr>
      </p:pic>
      <p:sp>
        <p:nvSpPr>
          <p:cNvPr id="13" name="TextBox 12"/>
          <p:cNvSpPr txBox="1"/>
          <p:nvPr/>
        </p:nvSpPr>
        <p:spPr>
          <a:xfrm>
            <a:off x="469900" y="3059536"/>
            <a:ext cx="2425700" cy="369332"/>
          </a:xfrm>
          <a:prstGeom prst="rect">
            <a:avLst/>
          </a:prstGeom>
          <a:noFill/>
        </p:spPr>
        <p:txBody>
          <a:bodyPr wrap="square" rtlCol="0">
            <a:spAutoFit/>
          </a:bodyPr>
          <a:lstStyle/>
          <a:p>
            <a:r>
              <a:rPr lang="en-US" dirty="0" err="1" smtClean="0"/>
              <a:t>Graphene</a:t>
            </a:r>
            <a:r>
              <a:rPr lang="en-US" dirty="0" smtClean="0"/>
              <a:t> sensors</a:t>
            </a:r>
            <a:endParaRPr lang="en-IN" dirty="0"/>
          </a:p>
        </p:txBody>
      </p:sp>
      <p:sp>
        <p:nvSpPr>
          <p:cNvPr id="16" name="TextBox 15"/>
          <p:cNvSpPr txBox="1"/>
          <p:nvPr/>
        </p:nvSpPr>
        <p:spPr>
          <a:xfrm>
            <a:off x="5426964" y="841261"/>
            <a:ext cx="5600700" cy="369332"/>
          </a:xfrm>
          <a:prstGeom prst="rect">
            <a:avLst/>
          </a:prstGeom>
          <a:noFill/>
        </p:spPr>
        <p:txBody>
          <a:bodyPr wrap="square" rtlCol="0">
            <a:spAutoFit/>
          </a:bodyPr>
          <a:lstStyle/>
          <a:p>
            <a:r>
              <a:rPr lang="en-US" i="1" dirty="0" err="1" smtClean="0">
                <a:latin typeface="Times New Roman" panose="02020603050405020304" pitchFamily="18" charset="0"/>
                <a:cs typeface="Times New Roman" panose="02020603050405020304" pitchFamily="18" charset="0"/>
              </a:rPr>
              <a:t>Microdialysis</a:t>
            </a:r>
            <a:r>
              <a:rPr lang="en-US" i="1" dirty="0" smtClean="0">
                <a:latin typeface="Times New Roman" panose="02020603050405020304" pitchFamily="18" charset="0"/>
                <a:cs typeface="Times New Roman" panose="02020603050405020304" pitchFamily="18" charset="0"/>
              </a:rPr>
              <a:t>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161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20XX</a:t>
            </a:r>
            <a:endParaRPr lang="en-US" dirty="0"/>
          </a:p>
        </p:txBody>
      </p:sp>
      <p:sp>
        <p:nvSpPr>
          <p:cNvPr id="3" name="Footer Placeholder 2"/>
          <p:cNvSpPr>
            <a:spLocks noGrp="1"/>
          </p:cNvSpPr>
          <p:nvPr>
            <p:ph type="ftr" sz="quarter" idx="11"/>
          </p:nvPr>
        </p:nvSpPr>
        <p:spPr/>
        <p:txBody>
          <a:bodyPr/>
          <a:lstStyle/>
          <a:p>
            <a:r>
              <a:rPr lang="en-US" smtClean="0"/>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4</a:t>
            </a:fld>
            <a:endParaRPr lang="en-US" dirty="0"/>
          </a:p>
        </p:txBody>
      </p:sp>
      <p:sp>
        <p:nvSpPr>
          <p:cNvPr id="9" name="Title 4"/>
          <p:cNvSpPr>
            <a:spLocks noGrp="1"/>
          </p:cNvSpPr>
          <p:nvPr>
            <p:ph idx="1"/>
          </p:nvPr>
        </p:nvSpPr>
        <p:spPr>
          <a:xfrm>
            <a:off x="234778" y="234778"/>
            <a:ext cx="10646582" cy="5861304"/>
          </a:xfrm>
        </p:spPr>
        <p:txBody>
          <a:bodyPr/>
          <a:lstStyle/>
          <a:p>
            <a:pPr marL="0" indent="0">
              <a:buNone/>
            </a:pPr>
            <a:r>
              <a:rPr lang="en-US" b="1" u="sng" dirty="0" smtClean="0"/>
              <a:t>Existing Solution :</a:t>
            </a:r>
          </a:p>
          <a:p>
            <a:pPr marL="0" indent="0">
              <a:buNone/>
            </a:pPr>
            <a:r>
              <a:rPr lang="en-US" b="1" u="sng" dirty="0" smtClean="0"/>
              <a:t>Review paper :</a:t>
            </a:r>
            <a:endParaRPr lang="en-IN" b="1" u="sng"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2980" t="14792" r="25632" b="1441"/>
          <a:stretch/>
        </p:blipFill>
        <p:spPr>
          <a:xfrm>
            <a:off x="3721608" y="58614"/>
            <a:ext cx="7159752" cy="656164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3">
            <p14:nvContentPartPr>
              <p14:cNvPr id="22" name="Ink 21"/>
              <p14:cNvContentPartPr/>
              <p14:nvPr/>
            </p14:nvContentPartPr>
            <p14:xfrm>
              <a:off x="4338000" y="1358720"/>
              <a:ext cx="646560" cy="1650960"/>
            </p14:xfrm>
          </p:contentPart>
        </mc:Choice>
        <mc:Fallback xmlns="">
          <p:pic>
            <p:nvPicPr>
              <p:cNvPr id="22" name="Ink 21"/>
              <p:cNvPicPr/>
              <p:nvPr/>
            </p:nvPicPr>
            <p:blipFill>
              <a:blip r:embed="rId4"/>
              <a:stretch>
                <a:fillRect/>
              </a:stretch>
            </p:blipFill>
            <p:spPr>
              <a:xfrm>
                <a:off x="4330440" y="1354400"/>
                <a:ext cx="658080" cy="166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p14:cNvContentPartPr/>
              <p14:nvPr/>
            </p14:nvContentPartPr>
            <p14:xfrm>
              <a:off x="4760280" y="589760"/>
              <a:ext cx="4336560" cy="1253160"/>
            </p14:xfrm>
          </p:contentPart>
        </mc:Choice>
        <mc:Fallback xmlns="">
          <p:pic>
            <p:nvPicPr>
              <p:cNvPr id="25" name="Ink 24"/>
              <p:cNvPicPr/>
              <p:nvPr/>
            </p:nvPicPr>
            <p:blipFill>
              <a:blip r:embed="rId6"/>
              <a:stretch>
                <a:fillRect/>
              </a:stretch>
            </p:blipFill>
            <p:spPr>
              <a:xfrm>
                <a:off x="4751640" y="582560"/>
                <a:ext cx="4351680" cy="1264320"/>
              </a:xfrm>
              <a:prstGeom prst="rect">
                <a:avLst/>
              </a:prstGeom>
            </p:spPr>
          </p:pic>
        </mc:Fallback>
      </mc:AlternateContent>
    </p:spTree>
    <p:extLst>
      <p:ext uri="{BB962C8B-B14F-4D97-AF65-F5344CB8AC3E}">
        <p14:creationId xmlns:p14="http://schemas.microsoft.com/office/powerpoint/2010/main" val="3241122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6" name="Content Placeholder 5">
            <a:extLst>
              <a:ext uri="{FF2B5EF4-FFF2-40B4-BE49-F238E27FC236}">
                <a16:creationId xmlns:a16="http://schemas.microsoft.com/office/drawing/2014/main" xmlns="" id="{E38764BA-56D2-2251-BD5A-3EC93197C217}"/>
              </a:ext>
            </a:extLst>
          </p:cNvPr>
          <p:cNvSpPr>
            <a:spLocks noGrp="1"/>
          </p:cNvSpPr>
          <p:nvPr>
            <p:ph idx="1"/>
          </p:nvPr>
        </p:nvSpPr>
        <p:spPr>
          <a:xfrm>
            <a:off x="365760" y="619416"/>
            <a:ext cx="11509565" cy="519949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Beer-Lambert Law</a:t>
            </a:r>
            <a:r>
              <a:rPr lang="en-US" dirty="0">
                <a:latin typeface="Times New Roman" panose="02020603050405020304" pitchFamily="18" charset="0"/>
                <a:cs typeface="Times New Roman" panose="02020603050405020304" pitchFamily="18" charset="0"/>
              </a:rPr>
              <a:t> describes how the intensity of light decreases as it passes through an absorbing medium. It is mathematically expressed as</a:t>
            </a:r>
            <a:r>
              <a:rPr lang="en-US" dirty="0" smtClean="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where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is the absorbance, </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ε</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molar absorptivity (L/</a:t>
            </a:r>
            <a:r>
              <a:rPr lang="en-US" dirty="0" err="1">
                <a:latin typeface="Times New Roman" panose="02020603050405020304" pitchFamily="18" charset="0"/>
                <a:cs typeface="Times New Roman" panose="02020603050405020304" pitchFamily="18" charset="0"/>
              </a:rPr>
              <a:t>mol·cm</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concentration of the absorbing species (</a:t>
            </a:r>
            <a:r>
              <a:rPr lang="en-US" dirty="0" err="1">
                <a:latin typeface="Times New Roman" panose="02020603050405020304" pitchFamily="18" charset="0"/>
                <a:cs typeface="Times New Roman" panose="02020603050405020304" pitchFamily="18" charset="0"/>
              </a:rPr>
              <a:t>mol</a:t>
            </a:r>
            <a:r>
              <a:rPr lang="en-US" dirty="0">
                <a:latin typeface="Times New Roman" panose="02020603050405020304" pitchFamily="18" charset="0"/>
                <a:cs typeface="Times New Roman" panose="02020603050405020304" pitchFamily="18" charset="0"/>
              </a:rPr>
              <a:t>/L), </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optical path length (cm). </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law is fundamental in quantitative spectroscopy, </a:t>
            </a:r>
            <a:r>
              <a:rPr lang="en-US" b="1" dirty="0">
                <a:latin typeface="Times New Roman" panose="02020603050405020304" pitchFamily="18" charset="0"/>
                <a:cs typeface="Times New Roman" panose="02020603050405020304" pitchFamily="18" charset="0"/>
              </a:rPr>
              <a:t>as it allows for the determination of molecular concentrations in solutions based on their light absorption</a:t>
            </a:r>
            <a:r>
              <a:rPr lang="en-US" dirty="0">
                <a:latin typeface="Times New Roman" panose="02020603050405020304" pitchFamily="18" charset="0"/>
                <a:cs typeface="Times New Roman" panose="02020603050405020304" pitchFamily="18" charset="0"/>
              </a:rPr>
              <a:t>. However, real-world applications often require corrections for scattering, fluorescence, and other interferences.</a:t>
            </a: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139" y="1595047"/>
            <a:ext cx="2096799" cy="706530"/>
          </a:xfrm>
          <a:prstGeom prst="rect">
            <a:avLst/>
          </a:prstGeom>
        </p:spPr>
      </p:pic>
    </p:spTree>
    <p:extLst>
      <p:ext uri="{BB962C8B-B14F-4D97-AF65-F5344CB8AC3E}">
        <p14:creationId xmlns:p14="http://schemas.microsoft.com/office/powerpoint/2010/main" val="658409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6</a:t>
            </a:fld>
            <a:endParaRPr lang="en-US" dirty="0"/>
          </a:p>
        </p:txBody>
      </p:sp>
      <p:sp>
        <p:nvSpPr>
          <p:cNvPr id="6" name="Content Placeholder 5">
            <a:extLst>
              <a:ext uri="{FF2B5EF4-FFF2-40B4-BE49-F238E27FC236}">
                <a16:creationId xmlns:a16="http://schemas.microsoft.com/office/drawing/2014/main" xmlns="" id="{E38764BA-56D2-2251-BD5A-3EC93197C217}"/>
              </a:ext>
            </a:extLst>
          </p:cNvPr>
          <p:cNvSpPr>
            <a:spLocks noGrp="1"/>
          </p:cNvSpPr>
          <p:nvPr>
            <p:ph idx="1"/>
          </p:nvPr>
        </p:nvSpPr>
        <p:spPr>
          <a:xfrm>
            <a:off x="365760" y="619416"/>
            <a:ext cx="11509565" cy="4807607"/>
          </a:xfrm>
        </p:spPr>
        <p:txBody>
          <a:bodyPr>
            <a:normAutofit/>
          </a:bodyPr>
          <a:lstStyle/>
          <a:p>
            <a:pPr marL="0" indent="0">
              <a:buNone/>
            </a:pPr>
            <a:r>
              <a:rPr lang="en-US" dirty="0" smtClean="0">
                <a:latin typeface="Times New Roman" panose="02020603050405020304" pitchFamily="18" charset="0"/>
                <a:cs typeface="Times New Roman" panose="02020603050405020304" pitchFamily="18" charset="0"/>
              </a:rPr>
              <a:t>valuable </a:t>
            </a:r>
            <a:r>
              <a:rPr lang="en-US" dirty="0">
                <a:latin typeface="Times New Roman" panose="02020603050405020304" pitchFamily="18" charset="0"/>
                <a:cs typeface="Times New Roman" panose="02020603050405020304" pitchFamily="18" charset="0"/>
              </a:rPr>
              <a:t>information on glucose distribution, although their accuracy can be impacted by the various substances encountered within the various skin layers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4176" t="25519" r="28043" b="21983"/>
          <a:stretch/>
        </p:blipFill>
        <p:spPr>
          <a:xfrm>
            <a:off x="6151774" y="1591292"/>
            <a:ext cx="5369666" cy="419505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43" y="2468174"/>
            <a:ext cx="5468481" cy="2441286"/>
          </a:xfrm>
          <a:prstGeom prst="rect">
            <a:avLst/>
          </a:prstGeom>
        </p:spPr>
      </p:pic>
    </p:spTree>
    <p:extLst>
      <p:ext uri="{BB962C8B-B14F-4D97-AF65-F5344CB8AC3E}">
        <p14:creationId xmlns:p14="http://schemas.microsoft.com/office/powerpoint/2010/main" val="3519523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7</a:t>
            </a:fld>
            <a:endParaRPr lang="en-US" dirty="0"/>
          </a:p>
        </p:txBody>
      </p:sp>
      <p:sp>
        <p:nvSpPr>
          <p:cNvPr id="6" name="Content Placeholder 5">
            <a:extLst>
              <a:ext uri="{FF2B5EF4-FFF2-40B4-BE49-F238E27FC236}">
                <a16:creationId xmlns:a16="http://schemas.microsoft.com/office/drawing/2014/main" xmlns="" id="{E38764BA-56D2-2251-BD5A-3EC93197C217}"/>
              </a:ext>
            </a:extLst>
          </p:cNvPr>
          <p:cNvSpPr>
            <a:spLocks noGrp="1"/>
          </p:cNvSpPr>
          <p:nvPr>
            <p:ph idx="1"/>
          </p:nvPr>
        </p:nvSpPr>
        <p:spPr>
          <a:xfrm>
            <a:off x="154380" y="261258"/>
            <a:ext cx="11720946" cy="5165766"/>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Near-Infrared (NIR) Spectroscopy</a:t>
            </a:r>
          </a:p>
          <a:p>
            <a:pPr marL="0" indent="0">
              <a:buNone/>
            </a:pPr>
            <a:r>
              <a:rPr lang="en-US" b="1" dirty="0">
                <a:latin typeface="Times New Roman" panose="02020603050405020304" pitchFamily="18" charset="0"/>
                <a:cs typeface="Times New Roman" panose="02020603050405020304" pitchFamily="18" charset="0"/>
              </a:rPr>
              <a:t>NIR spectroscopy</a:t>
            </a:r>
            <a:r>
              <a:rPr lang="en-US" dirty="0">
                <a:latin typeface="Times New Roman" panose="02020603050405020304" pitchFamily="18" charset="0"/>
                <a:cs typeface="Times New Roman" panose="02020603050405020304" pitchFamily="18" charset="0"/>
              </a:rPr>
              <a:t> utilizes the </a:t>
            </a:r>
            <a:r>
              <a:rPr lang="en-US" b="1" dirty="0">
                <a:latin typeface="Times New Roman" panose="02020603050405020304" pitchFamily="18" charset="0"/>
                <a:cs typeface="Times New Roman" panose="02020603050405020304" pitchFamily="18" charset="0"/>
              </a:rPr>
              <a:t>wavelength range of </a:t>
            </a:r>
            <a:r>
              <a:rPr lang="en-US" b="1" dirty="0" smtClean="0">
                <a:latin typeface="Times New Roman" panose="02020603050405020304" pitchFamily="18" charset="0"/>
                <a:cs typeface="Times New Roman" panose="02020603050405020304" pitchFamily="18" charset="0"/>
              </a:rPr>
              <a:t>710 </a:t>
            </a:r>
            <a:r>
              <a:rPr lang="en-US" b="1" dirty="0">
                <a:latin typeface="Times New Roman" panose="02020603050405020304" pitchFamily="18" charset="0"/>
                <a:cs typeface="Times New Roman" panose="02020603050405020304" pitchFamily="18" charset="0"/>
              </a:rPr>
              <a:t>nm to 2500 nm</a:t>
            </a:r>
            <a:r>
              <a:rPr lang="en-US" dirty="0">
                <a:latin typeface="Times New Roman" panose="02020603050405020304" pitchFamily="18" charset="0"/>
                <a:cs typeface="Times New Roman" panose="02020603050405020304" pitchFamily="18" charset="0"/>
              </a:rPr>
              <a:t>, making it particularly useful for </a:t>
            </a:r>
            <a:r>
              <a:rPr lang="en-US" b="1" dirty="0">
                <a:latin typeface="Times New Roman" panose="02020603050405020304" pitchFamily="18" charset="0"/>
                <a:cs typeface="Times New Roman" panose="02020603050405020304" pitchFamily="18" charset="0"/>
              </a:rPr>
              <a:t>non-invasive glucose detection</a:t>
            </a:r>
            <a:r>
              <a:rPr lang="en-US" dirty="0">
                <a:latin typeface="Times New Roman" panose="02020603050405020304" pitchFamily="18" charset="0"/>
                <a:cs typeface="Times New Roman" panose="02020603050405020304" pitchFamily="18" charset="0"/>
              </a:rPr>
              <a:t>. Unlike UV-Vis spectroscopy, which relies on electronic transitions, NIR spectroscopy measures overtones and combinations of vibrational modes of molecules. The absorption bands in this region are weaker, enabling deeper penetration into biological tissues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offering real-time, non-destructive analysis.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3918" t="21439" r="13119" b="19469"/>
          <a:stretch/>
        </p:blipFill>
        <p:spPr>
          <a:xfrm>
            <a:off x="91439" y="3202715"/>
            <a:ext cx="7338950" cy="2743201"/>
          </a:xfrm>
          <a:prstGeom prst="rect">
            <a:avLst/>
          </a:prstGeom>
        </p:spPr>
      </p:pic>
      <p:pic>
        <p:nvPicPr>
          <p:cNvPr id="9" name="Picture 8"/>
          <p:cNvPicPr>
            <a:picLocks noChangeAspect="1"/>
          </p:cNvPicPr>
          <p:nvPr/>
        </p:nvPicPr>
        <p:blipFill>
          <a:blip r:embed="rId3"/>
          <a:stretch>
            <a:fillRect/>
          </a:stretch>
        </p:blipFill>
        <p:spPr>
          <a:xfrm>
            <a:off x="7430388" y="3202715"/>
            <a:ext cx="4761611" cy="1662786"/>
          </a:xfrm>
          <a:prstGeom prst="rect">
            <a:avLst/>
          </a:prstGeom>
        </p:spPr>
      </p:pic>
    </p:spTree>
    <p:extLst>
      <p:ext uri="{BB962C8B-B14F-4D97-AF65-F5344CB8AC3E}">
        <p14:creationId xmlns:p14="http://schemas.microsoft.com/office/powerpoint/2010/main" val="2061403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8</a:t>
            </a:fld>
            <a:endParaRPr lang="en-US" dirty="0"/>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1645462" y="533567"/>
              <a:ext cx="5927040" cy="2982240"/>
            </p14:xfrm>
          </p:contentPart>
        </mc:Choice>
        <mc:Fallback xmlns="">
          <p:pic>
            <p:nvPicPr>
              <p:cNvPr id="12" name="Ink 11"/>
              <p:cNvPicPr/>
              <p:nvPr/>
            </p:nvPicPr>
            <p:blipFill>
              <a:blip r:embed="rId3"/>
              <a:stretch>
                <a:fillRect/>
              </a:stretch>
            </p:blipFill>
            <p:spPr>
              <a:xfrm>
                <a:off x="1637182" y="526727"/>
                <a:ext cx="5939280" cy="2999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2" name="Ink 81"/>
              <p14:cNvContentPartPr/>
              <p14:nvPr/>
            </p14:nvContentPartPr>
            <p14:xfrm>
              <a:off x="6552982" y="418367"/>
              <a:ext cx="1309680" cy="1608840"/>
            </p14:xfrm>
          </p:contentPart>
        </mc:Choice>
        <mc:Fallback xmlns="">
          <p:pic>
            <p:nvPicPr>
              <p:cNvPr id="82" name="Ink 81"/>
              <p:cNvPicPr/>
              <p:nvPr/>
            </p:nvPicPr>
            <p:blipFill>
              <a:blip r:embed="rId5"/>
              <a:stretch>
                <a:fillRect/>
              </a:stretch>
            </p:blipFill>
            <p:spPr>
              <a:xfrm>
                <a:off x="6543262" y="407567"/>
                <a:ext cx="1330560"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5" name="Ink 94"/>
              <p14:cNvContentPartPr/>
              <p14:nvPr/>
            </p14:nvContentPartPr>
            <p14:xfrm>
              <a:off x="7768702" y="1401527"/>
              <a:ext cx="3849120" cy="2502360"/>
            </p14:xfrm>
          </p:contentPart>
        </mc:Choice>
        <mc:Fallback xmlns="">
          <p:pic>
            <p:nvPicPr>
              <p:cNvPr id="95" name="Ink 94"/>
              <p:cNvPicPr/>
              <p:nvPr/>
            </p:nvPicPr>
            <p:blipFill>
              <a:blip r:embed="rId7"/>
              <a:stretch>
                <a:fillRect/>
              </a:stretch>
            </p:blipFill>
            <p:spPr>
              <a:xfrm>
                <a:off x="7761862" y="1392527"/>
                <a:ext cx="3866040" cy="252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9" name="Ink 118"/>
              <p14:cNvContentPartPr/>
              <p14:nvPr/>
            </p14:nvContentPartPr>
            <p14:xfrm>
              <a:off x="1215262" y="3752687"/>
              <a:ext cx="3882240" cy="1217160"/>
            </p14:xfrm>
          </p:contentPart>
        </mc:Choice>
        <mc:Fallback xmlns="">
          <p:pic>
            <p:nvPicPr>
              <p:cNvPr id="119" name="Ink 118"/>
              <p:cNvPicPr/>
              <p:nvPr/>
            </p:nvPicPr>
            <p:blipFill>
              <a:blip r:embed="rId9"/>
              <a:stretch>
                <a:fillRect/>
              </a:stretch>
            </p:blipFill>
            <p:spPr>
              <a:xfrm>
                <a:off x="1206262" y="3743327"/>
                <a:ext cx="3898080" cy="1235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3" name="Ink 132"/>
              <p14:cNvContentPartPr/>
              <p14:nvPr/>
            </p14:nvContentPartPr>
            <p14:xfrm>
              <a:off x="2257822" y="1553087"/>
              <a:ext cx="821160" cy="1137240"/>
            </p14:xfrm>
          </p:contentPart>
        </mc:Choice>
        <mc:Fallback xmlns="">
          <p:pic>
            <p:nvPicPr>
              <p:cNvPr id="133" name="Ink 132"/>
              <p:cNvPicPr/>
              <p:nvPr/>
            </p:nvPicPr>
            <p:blipFill>
              <a:blip r:embed="rId11"/>
              <a:stretch>
                <a:fillRect/>
              </a:stretch>
            </p:blipFill>
            <p:spPr>
              <a:xfrm>
                <a:off x="2249902" y="1546247"/>
                <a:ext cx="838080" cy="115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4" name="Ink 133"/>
              <p14:cNvContentPartPr/>
              <p14:nvPr/>
            </p14:nvContentPartPr>
            <p14:xfrm>
              <a:off x="2664622" y="2003447"/>
              <a:ext cx="18000" cy="314280"/>
            </p14:xfrm>
          </p:contentPart>
        </mc:Choice>
        <mc:Fallback xmlns="">
          <p:pic>
            <p:nvPicPr>
              <p:cNvPr id="134" name="Ink 133"/>
              <p:cNvPicPr/>
              <p:nvPr/>
            </p:nvPicPr>
            <p:blipFill>
              <a:blip r:embed="rId13"/>
              <a:stretch>
                <a:fillRect/>
              </a:stretch>
            </p:blipFill>
            <p:spPr>
              <a:xfrm>
                <a:off x="2655982" y="1994087"/>
                <a:ext cx="36000" cy="327600"/>
              </a:xfrm>
              <a:prstGeom prst="rect">
                <a:avLst/>
              </a:prstGeom>
            </p:spPr>
          </p:pic>
        </mc:Fallback>
      </mc:AlternateContent>
    </p:spTree>
    <p:extLst>
      <p:ext uri="{BB962C8B-B14F-4D97-AF65-F5344CB8AC3E}">
        <p14:creationId xmlns:p14="http://schemas.microsoft.com/office/powerpoint/2010/main" val="239938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A61E22B-35DA-0899-D8EF-C65A7466B42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xmlns="" id="{19AB8EFC-4953-01C6-C527-E66B6FA754C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xmlns="" id="{82C6C761-46E8-70BC-1885-AC6D8579FC69}"/>
              </a:ext>
            </a:extLst>
          </p:cNvPr>
          <p:cNvSpPr>
            <a:spLocks noGrp="1"/>
          </p:cNvSpPr>
          <p:nvPr>
            <p:ph type="sldNum" sz="quarter" idx="12"/>
          </p:nvPr>
        </p:nvSpPr>
        <p:spPr/>
        <p:txBody>
          <a:bodyPr/>
          <a:lstStyle/>
          <a:p>
            <a:fld id="{58FB4751-880F-D840-AAA9-3A15815CC996}" type="slidenum">
              <a:rPr lang="en-US" smtClean="0"/>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520836" y="-848032"/>
            <a:ext cx="4063994" cy="8488762"/>
          </a:xfrm>
        </p:spPr>
      </p:pic>
    </p:spTree>
    <p:extLst>
      <p:ext uri="{BB962C8B-B14F-4D97-AF65-F5344CB8AC3E}">
        <p14:creationId xmlns:p14="http://schemas.microsoft.com/office/powerpoint/2010/main" val="3863196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 id="{5BB9B75E-A368-4614-97CA-C549A936357F}" vid="{66BDDD71-3AB6-4D26-9C54-3E9BC0AA3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AE7813-FB42-416C-BEF8-5F3180DDB0F6}">
  <ds:schemaRefs>
    <ds:schemaRef ds:uri="http://purl.org/dc/elements/1.1/"/>
    <ds:schemaRef ds:uri="71af3243-3dd4-4a8d-8c0d-dd76da1f02a5"/>
    <ds:schemaRef ds:uri="http://schemas.microsoft.com/office/infopath/2007/PartnerControls"/>
    <ds:schemaRef ds:uri="http://schemas.microsoft.com/office/2006/metadata/properties"/>
    <ds:schemaRef ds:uri="http://purl.org/dc/terms/"/>
    <ds:schemaRef ds:uri="http://schemas.microsoft.com/sharepoint/v3"/>
    <ds:schemaRef ds:uri="230e9df3-be65-4c73-a93b-d1236ebd677e"/>
    <ds:schemaRef ds:uri="http://schemas.microsoft.com/office/2006/documentManagement/types"/>
    <ds:schemaRef ds:uri="16c05727-aa75-4e4a-9b5f-8a80a1165891"/>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18840F3C-8AB4-4243-A06A-B5999EF600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E26AC2-BC04-45BA-BD7C-5CDF09AA942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{03B41A0E-945F-4B90-A44E-4D04E3FFF984}tf11964407_win32</Template>
  <TotalTime>625</TotalTime>
  <Words>795</Words>
  <Application>Microsoft Office PowerPoint</Application>
  <PresentationFormat>Widescreen</PresentationFormat>
  <Paragraphs>135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Adobe Gothic Std B</vt:lpstr>
      <vt:lpstr>Arial</vt:lpstr>
      <vt:lpstr>Calibri</vt:lpstr>
      <vt:lpstr>Courier New</vt:lpstr>
      <vt:lpstr>Gill Sans Nova</vt:lpstr>
      <vt:lpstr>Gill Sans Nova Light</vt:lpstr>
      <vt:lpstr>Sagona Book</vt:lpstr>
      <vt:lpstr>Times New Roman</vt:lpstr>
      <vt:lpstr>Office Theme</vt:lpstr>
      <vt:lpstr> Continuous Glucose monitoring system using FTIR spectroscopy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Alwin</dc:creator>
  <cp:keywords>People call me _Havok_</cp:keywords>
  <cp:lastModifiedBy>DELL</cp:lastModifiedBy>
  <cp:revision>50</cp:revision>
  <dcterms:created xsi:type="dcterms:W3CDTF">2023-11-06T16:03:40Z</dcterms:created>
  <dcterms:modified xsi:type="dcterms:W3CDTF">2025-03-04T13:51:05Z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